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9" r:id="rId4"/>
    <p:sldId id="258" r:id="rId5"/>
    <p:sldId id="257" r:id="rId6"/>
    <p:sldId id="265" r:id="rId7"/>
    <p:sldId id="261" r:id="rId8"/>
    <p:sldId id="267" r:id="rId9"/>
    <p:sldId id="262" r:id="rId10"/>
    <p:sldId id="266" r:id="rId11"/>
    <p:sldId id="264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E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ndik-ao\Desktop\&#1079;&#1072;&#1075;&#1086;&#1090;&#1086;&#1074;&#1082;&#1080;%20&#1089;&#1090;&#1072;&#1090;&#1077;&#1081;\&#1088;&#1086;&#1078;&#1076;&#1077;&#1085;&#1080;&#1077;%20&#1087;&#1077;&#1088;&#1074;&#1077;&#1085;&#1094;&#1072;\K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ndik-ao\Desktop\&#1079;&#1072;&#1075;&#1086;&#1090;&#1086;&#1074;&#1082;&#1080;%20&#1089;&#1090;&#1072;&#1090;&#1077;&#1081;\&#1088;&#1086;&#1078;&#1076;&#1077;&#1085;&#1080;&#1077;%20&#1087;&#1077;&#1088;&#1074;&#1077;&#1085;&#1094;&#1072;\K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ndik-ao\Desktop\&#1079;&#1072;&#1075;&#1086;&#1090;&#1086;&#1074;&#1082;&#1080;%20&#1089;&#1090;&#1072;&#1090;&#1077;&#1081;\Demoscope_Moscow\KM_mos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B:Dropbox:EPC%20&#1089;&#1090;&#1072;&#1090;&#1100;&#1103;:gr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B:Dropbox:EPC%20&#1089;&#1090;&#1072;&#1090;&#1100;&#1103;:g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77122745496778"/>
          <c:y val="0.0353302137948747"/>
          <c:w val="0.671433221034908"/>
          <c:h val="0.784148031919465"/>
        </c:manualLayout>
      </c:layout>
      <c:lineChart>
        <c:grouping val="standard"/>
        <c:varyColors val="0"/>
        <c:ser>
          <c:idx val="0"/>
          <c:order val="0"/>
          <c:tx>
            <c:strRef>
              <c:f>year!$Q$2</c:f>
              <c:strCache>
                <c:ptCount val="1"/>
                <c:pt idx="0">
                  <c:v>1935</c:v>
                </c:pt>
              </c:strCache>
            </c:strRef>
          </c:tx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year!$Q$3:$Q$33</c:f>
              <c:numCache>
                <c:formatCode>####.00000</c:formatCode>
                <c:ptCount val="31"/>
                <c:pt idx="0">
                  <c:v>0.998118049615056</c:v>
                </c:pt>
                <c:pt idx="1">
                  <c:v>0.995722840034217</c:v>
                </c:pt>
                <c:pt idx="2">
                  <c:v>0.989905902480753</c:v>
                </c:pt>
                <c:pt idx="3">
                  <c:v>0.97639007698888</c:v>
                </c:pt>
                <c:pt idx="4">
                  <c:v>0.942001710863987</c:v>
                </c:pt>
                <c:pt idx="5">
                  <c:v>0.872198460222412</c:v>
                </c:pt>
                <c:pt idx="6">
                  <c:v>0.778956372968349</c:v>
                </c:pt>
                <c:pt idx="7">
                  <c:v>0.66278870829769</c:v>
                </c:pt>
                <c:pt idx="8">
                  <c:v>0.546278870829769</c:v>
                </c:pt>
                <c:pt idx="9">
                  <c:v>0.442942686056459</c:v>
                </c:pt>
                <c:pt idx="10">
                  <c:v>0.350898203592814</c:v>
                </c:pt>
                <c:pt idx="11">
                  <c:v>0.285372112917023</c:v>
                </c:pt>
                <c:pt idx="12">
                  <c:v>0.237296834901625</c:v>
                </c:pt>
                <c:pt idx="13">
                  <c:v>0.20136869118905</c:v>
                </c:pt>
                <c:pt idx="14">
                  <c:v>0.173652694610778</c:v>
                </c:pt>
                <c:pt idx="15">
                  <c:v>0.149871685201027</c:v>
                </c:pt>
                <c:pt idx="16">
                  <c:v>0.132591958939264</c:v>
                </c:pt>
                <c:pt idx="17">
                  <c:v>0.118562874251497</c:v>
                </c:pt>
                <c:pt idx="18">
                  <c:v>0.106928999144568</c:v>
                </c:pt>
                <c:pt idx="19">
                  <c:v>0.0978614200171086</c:v>
                </c:pt>
                <c:pt idx="20">
                  <c:v>0.090333618477331</c:v>
                </c:pt>
                <c:pt idx="21">
                  <c:v>0.0850299401197605</c:v>
                </c:pt>
                <c:pt idx="22">
                  <c:v>0.0807527801539778</c:v>
                </c:pt>
                <c:pt idx="23">
                  <c:v>0.0775021385799829</c:v>
                </c:pt>
                <c:pt idx="24">
                  <c:v>0.0751069289991446</c:v>
                </c:pt>
                <c:pt idx="25">
                  <c:v>0.0728828058169376</c:v>
                </c:pt>
                <c:pt idx="26">
                  <c:v>0.0715141146278871</c:v>
                </c:pt>
                <c:pt idx="27">
                  <c:v>0.0706586826347306</c:v>
                </c:pt>
                <c:pt idx="28">
                  <c:v>0.069803250641574</c:v>
                </c:pt>
                <c:pt idx="29">
                  <c:v>0.0692899914456801</c:v>
                </c:pt>
                <c:pt idx="30">
                  <c:v>0.0686056458511548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year!$R$2</c:f>
              <c:strCache>
                <c:ptCount val="1"/>
                <c:pt idx="0">
                  <c:v>1936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year!$R$3:$R$33</c:f>
              <c:numCache>
                <c:formatCode>####.00000</c:formatCode>
                <c:ptCount val="31"/>
                <c:pt idx="0">
                  <c:v>0.998679964799061</c:v>
                </c:pt>
                <c:pt idx="1">
                  <c:v>0.99574655324142</c:v>
                </c:pt>
                <c:pt idx="2">
                  <c:v>0.990173071281901</c:v>
                </c:pt>
                <c:pt idx="3">
                  <c:v>0.974039307714873</c:v>
                </c:pt>
                <c:pt idx="4">
                  <c:v>0.936931651510707</c:v>
                </c:pt>
                <c:pt idx="5">
                  <c:v>0.863449691991787</c:v>
                </c:pt>
                <c:pt idx="6">
                  <c:v>0.760340275740686</c:v>
                </c:pt>
                <c:pt idx="7">
                  <c:v>0.640070401877383</c:v>
                </c:pt>
                <c:pt idx="8">
                  <c:v>0.527134056908184</c:v>
                </c:pt>
                <c:pt idx="9">
                  <c:v>0.420944558521561</c:v>
                </c:pt>
                <c:pt idx="10">
                  <c:v>0.338222352596069</c:v>
                </c:pt>
                <c:pt idx="11">
                  <c:v>0.276327368729833</c:v>
                </c:pt>
                <c:pt idx="12">
                  <c:v>0.22953945438545</c:v>
                </c:pt>
                <c:pt idx="13">
                  <c:v>0.193751833382224</c:v>
                </c:pt>
                <c:pt idx="14">
                  <c:v>0.166324435318275</c:v>
                </c:pt>
                <c:pt idx="15">
                  <c:v>0.143883836902317</c:v>
                </c:pt>
                <c:pt idx="16">
                  <c:v>0.127456732179525</c:v>
                </c:pt>
                <c:pt idx="17">
                  <c:v>0.113816368436492</c:v>
                </c:pt>
                <c:pt idx="18">
                  <c:v>0.102816075095336</c:v>
                </c:pt>
                <c:pt idx="19">
                  <c:v>0.0940158404224113</c:v>
                </c:pt>
                <c:pt idx="20">
                  <c:v>0.087709005573482</c:v>
                </c:pt>
                <c:pt idx="21">
                  <c:v>0.0825755353476093</c:v>
                </c:pt>
                <c:pt idx="22">
                  <c:v>0.0784687591669111</c:v>
                </c:pt>
                <c:pt idx="23">
                  <c:v>0.0753886770313875</c:v>
                </c:pt>
                <c:pt idx="24">
                  <c:v>0.0728952772073922</c:v>
                </c:pt>
                <c:pt idx="25">
                  <c:v>0.0709885596949252</c:v>
                </c:pt>
                <c:pt idx="26">
                  <c:v>0.0696685244939865</c:v>
                </c:pt>
                <c:pt idx="27">
                  <c:v>0.0686418304488119</c:v>
                </c:pt>
                <c:pt idx="28">
                  <c:v>0.0679084775594016</c:v>
                </c:pt>
                <c:pt idx="29">
                  <c:v>0.0671751246699912</c:v>
                </c:pt>
                <c:pt idx="30">
                  <c:v>0.066735112936345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year!$S$2</c:f>
              <c:strCache>
                <c:ptCount val="1"/>
                <c:pt idx="0">
                  <c:v>1937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year!$S$3:$S$33</c:f>
              <c:numCache>
                <c:formatCode>####.00000</c:formatCode>
                <c:ptCount val="31"/>
                <c:pt idx="0">
                  <c:v>0.998594847775176</c:v>
                </c:pt>
                <c:pt idx="1">
                  <c:v>0.995667447306792</c:v>
                </c:pt>
                <c:pt idx="2">
                  <c:v>0.990163934426229</c:v>
                </c:pt>
                <c:pt idx="3">
                  <c:v>0.974941451990632</c:v>
                </c:pt>
                <c:pt idx="4">
                  <c:v>0.936885245901639</c:v>
                </c:pt>
                <c:pt idx="5">
                  <c:v>0.859250585480094</c:v>
                </c:pt>
                <c:pt idx="6">
                  <c:v>0.755503512880562</c:v>
                </c:pt>
                <c:pt idx="7">
                  <c:v>0.640046838407494</c:v>
                </c:pt>
                <c:pt idx="8">
                  <c:v>0.521077283372365</c:v>
                </c:pt>
                <c:pt idx="9">
                  <c:v>0.420725995316159</c:v>
                </c:pt>
                <c:pt idx="10">
                  <c:v>0.339929742388759</c:v>
                </c:pt>
                <c:pt idx="11">
                  <c:v>0.277868852459016</c:v>
                </c:pt>
                <c:pt idx="12">
                  <c:v>0.230327868852459</c:v>
                </c:pt>
                <c:pt idx="13">
                  <c:v>0.194145199063232</c:v>
                </c:pt>
                <c:pt idx="14">
                  <c:v>0.166627634660422</c:v>
                </c:pt>
                <c:pt idx="15">
                  <c:v>0.144496487119438</c:v>
                </c:pt>
                <c:pt idx="16">
                  <c:v>0.126814988290398</c:v>
                </c:pt>
                <c:pt idx="17">
                  <c:v>0.112997658079625</c:v>
                </c:pt>
                <c:pt idx="18">
                  <c:v>0.102341920374707</c:v>
                </c:pt>
                <c:pt idx="19">
                  <c:v>0.0943793911007025</c:v>
                </c:pt>
                <c:pt idx="20">
                  <c:v>0.0878220140515222</c:v>
                </c:pt>
                <c:pt idx="21">
                  <c:v>0.0825526932084309</c:v>
                </c:pt>
                <c:pt idx="22">
                  <c:v>0.0785714285714286</c:v>
                </c:pt>
                <c:pt idx="23">
                  <c:v>0.0754098360655738</c:v>
                </c:pt>
                <c:pt idx="24">
                  <c:v>0.0729508196721311</c:v>
                </c:pt>
                <c:pt idx="25">
                  <c:v>0.0711943793911007</c:v>
                </c:pt>
                <c:pt idx="26">
                  <c:v>0.0699063231850117</c:v>
                </c:pt>
                <c:pt idx="27">
                  <c:v>0.0689695550351288</c:v>
                </c:pt>
                <c:pt idx="28">
                  <c:v>0.0681498829039812</c:v>
                </c:pt>
                <c:pt idx="29">
                  <c:v>0.0676814988290398</c:v>
                </c:pt>
                <c:pt idx="30">
                  <c:v>0.0673302107728337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year!$T$2</c:f>
              <c:strCache>
                <c:ptCount val="1"/>
                <c:pt idx="0">
                  <c:v>1938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year!$T$3:$T$33</c:f>
              <c:numCache>
                <c:formatCode>####.00000</c:formatCode>
                <c:ptCount val="31"/>
                <c:pt idx="0">
                  <c:v>0.998853079481592</c:v>
                </c:pt>
                <c:pt idx="1">
                  <c:v>0.996215162289253</c:v>
                </c:pt>
                <c:pt idx="2">
                  <c:v>0.990824635852735</c:v>
                </c:pt>
                <c:pt idx="3">
                  <c:v>0.974079596283978</c:v>
                </c:pt>
                <c:pt idx="4">
                  <c:v>0.93038192453263</c:v>
                </c:pt>
                <c:pt idx="5">
                  <c:v>0.847230186948044</c:v>
                </c:pt>
                <c:pt idx="6">
                  <c:v>0.741254731047139</c:v>
                </c:pt>
                <c:pt idx="7">
                  <c:v>0.617043238903544</c:v>
                </c:pt>
                <c:pt idx="8">
                  <c:v>0.503268723477463</c:v>
                </c:pt>
                <c:pt idx="9">
                  <c:v>0.406468631723822</c:v>
                </c:pt>
                <c:pt idx="10">
                  <c:v>0.32813396031655</c:v>
                </c:pt>
                <c:pt idx="11">
                  <c:v>0.266659020529877</c:v>
                </c:pt>
                <c:pt idx="12">
                  <c:v>0.22020873953435</c:v>
                </c:pt>
                <c:pt idx="13">
                  <c:v>0.184998279619222</c:v>
                </c:pt>
                <c:pt idx="14">
                  <c:v>0.158963183851359</c:v>
                </c:pt>
                <c:pt idx="15">
                  <c:v>0.13636884963872</c:v>
                </c:pt>
                <c:pt idx="16">
                  <c:v>0.119853194173644</c:v>
                </c:pt>
                <c:pt idx="17">
                  <c:v>0.106892992315633</c:v>
                </c:pt>
                <c:pt idx="18">
                  <c:v>0.0976029361165271</c:v>
                </c:pt>
                <c:pt idx="19">
                  <c:v>0.0898038765913523</c:v>
                </c:pt>
                <c:pt idx="20">
                  <c:v>0.0838398898956303</c:v>
                </c:pt>
                <c:pt idx="21">
                  <c:v>0.0787934396146348</c:v>
                </c:pt>
                <c:pt idx="22">
                  <c:v>0.0750086019038881</c:v>
                </c:pt>
                <c:pt idx="23">
                  <c:v>0.0719119165041863</c:v>
                </c:pt>
                <c:pt idx="24">
                  <c:v>0.0698474595710518</c:v>
                </c:pt>
                <c:pt idx="25">
                  <c:v>0.0680123867415989</c:v>
                </c:pt>
                <c:pt idx="26">
                  <c:v>0.06675077417135</c:v>
                </c:pt>
                <c:pt idx="27">
                  <c:v>0.0657185457047827</c:v>
                </c:pt>
                <c:pt idx="28">
                  <c:v>0.0651450854455786</c:v>
                </c:pt>
                <c:pt idx="29">
                  <c:v>0.0646863172382154</c:v>
                </c:pt>
                <c:pt idx="30">
                  <c:v>0.064342241082693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year!$U$2</c:f>
              <c:strCache>
                <c:ptCount val="1"/>
                <c:pt idx="0">
                  <c:v>1939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year!$U$3:$U$33</c:f>
              <c:numCache>
                <c:formatCode>####.00000</c:formatCode>
                <c:ptCount val="31"/>
                <c:pt idx="0">
                  <c:v>0.998974592685428</c:v>
                </c:pt>
                <c:pt idx="1">
                  <c:v>0.996581975618093</c:v>
                </c:pt>
                <c:pt idx="2">
                  <c:v>0.990657400022787</c:v>
                </c:pt>
                <c:pt idx="3">
                  <c:v>0.971288595191979</c:v>
                </c:pt>
                <c:pt idx="4">
                  <c:v>0.923778056283468</c:v>
                </c:pt>
                <c:pt idx="5">
                  <c:v>0.839466788196422</c:v>
                </c:pt>
                <c:pt idx="6">
                  <c:v>0.723595761649767</c:v>
                </c:pt>
                <c:pt idx="7">
                  <c:v>0.60419277657514</c:v>
                </c:pt>
                <c:pt idx="8">
                  <c:v>0.495271732938362</c:v>
                </c:pt>
                <c:pt idx="9">
                  <c:v>0.399908852683149</c:v>
                </c:pt>
                <c:pt idx="10">
                  <c:v>0.320952489461092</c:v>
                </c:pt>
                <c:pt idx="11">
                  <c:v>0.259655918878888</c:v>
                </c:pt>
                <c:pt idx="12">
                  <c:v>0.214082260453458</c:v>
                </c:pt>
                <c:pt idx="13">
                  <c:v>0.180243819072576</c:v>
                </c:pt>
                <c:pt idx="14">
                  <c:v>0.153697163039763</c:v>
                </c:pt>
                <c:pt idx="15">
                  <c:v>0.132505411871938</c:v>
                </c:pt>
                <c:pt idx="16">
                  <c:v>0.116782499715165</c:v>
                </c:pt>
                <c:pt idx="17">
                  <c:v>0.10516121681668</c:v>
                </c:pt>
                <c:pt idx="18">
                  <c:v>0.0959325509855304</c:v>
                </c:pt>
                <c:pt idx="19">
                  <c:v>0.0888686339295887</c:v>
                </c:pt>
                <c:pt idx="20">
                  <c:v>0.0827161900421556</c:v>
                </c:pt>
                <c:pt idx="21">
                  <c:v>0.0777030876153584</c:v>
                </c:pt>
                <c:pt idx="22">
                  <c:v>0.0740571949413239</c:v>
                </c:pt>
                <c:pt idx="23">
                  <c:v>0.0713227754357981</c:v>
                </c:pt>
                <c:pt idx="24">
                  <c:v>0.0691580266605902</c:v>
                </c:pt>
                <c:pt idx="25">
                  <c:v>0.0674490144696366</c:v>
                </c:pt>
                <c:pt idx="26">
                  <c:v>0.0660818047168737</c:v>
                </c:pt>
                <c:pt idx="27">
                  <c:v>0.0651703315483651</c:v>
                </c:pt>
                <c:pt idx="28">
                  <c:v>0.0646006608180472</c:v>
                </c:pt>
                <c:pt idx="29">
                  <c:v>0.0641449242337929</c:v>
                </c:pt>
                <c:pt idx="30">
                  <c:v>0.0638031217956022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year!$V$2</c:f>
              <c:strCache>
                <c:ptCount val="1"/>
                <c:pt idx="0">
                  <c:v>1940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year!$V$3:$V$33</c:f>
              <c:numCache>
                <c:formatCode>####.00000</c:formatCode>
                <c:ptCount val="31"/>
                <c:pt idx="0">
                  <c:v>0.999253174010455</c:v>
                </c:pt>
                <c:pt idx="1">
                  <c:v>0.997261638038337</c:v>
                </c:pt>
                <c:pt idx="2">
                  <c:v>0.991038088125467</c:v>
                </c:pt>
                <c:pt idx="3">
                  <c:v>0.97025143141648</c:v>
                </c:pt>
                <c:pt idx="4">
                  <c:v>0.921334329101319</c:v>
                </c:pt>
                <c:pt idx="5">
                  <c:v>0.826238486432661</c:v>
                </c:pt>
                <c:pt idx="6">
                  <c:v>0.713094349016679</c:v>
                </c:pt>
                <c:pt idx="7">
                  <c:v>0.596091610654718</c:v>
                </c:pt>
                <c:pt idx="8">
                  <c:v>0.486681603186457</c:v>
                </c:pt>
                <c:pt idx="9">
                  <c:v>0.394199651481205</c:v>
                </c:pt>
                <c:pt idx="10">
                  <c:v>0.313293502613891</c:v>
                </c:pt>
                <c:pt idx="11">
                  <c:v>0.255165546427682</c:v>
                </c:pt>
                <c:pt idx="12">
                  <c:v>0.211227284042818</c:v>
                </c:pt>
                <c:pt idx="13">
                  <c:v>0.177122230520289</c:v>
                </c:pt>
                <c:pt idx="14">
                  <c:v>0.151730146875778</c:v>
                </c:pt>
                <c:pt idx="15">
                  <c:v>0.130196664177247</c:v>
                </c:pt>
                <c:pt idx="16">
                  <c:v>0.116255912372417</c:v>
                </c:pt>
                <c:pt idx="17">
                  <c:v>0.105053522529251</c:v>
                </c:pt>
                <c:pt idx="18">
                  <c:v>0.0962160816529747</c:v>
                </c:pt>
                <c:pt idx="19">
                  <c:v>0.0889967637540453</c:v>
                </c:pt>
                <c:pt idx="20">
                  <c:v>0.0830221558376898</c:v>
                </c:pt>
                <c:pt idx="21">
                  <c:v>0.0782922579039084</c:v>
                </c:pt>
                <c:pt idx="22">
                  <c:v>0.0748070699527011</c:v>
                </c:pt>
                <c:pt idx="23">
                  <c:v>0.0720687079910381</c:v>
                </c:pt>
                <c:pt idx="24">
                  <c:v>0.0699527010206622</c:v>
                </c:pt>
                <c:pt idx="25">
                  <c:v>0.0678366940502863</c:v>
                </c:pt>
                <c:pt idx="26">
                  <c:v>0.0665919840677122</c:v>
                </c:pt>
                <c:pt idx="27">
                  <c:v>0.065596216081653</c:v>
                </c:pt>
                <c:pt idx="28">
                  <c:v>0.0649738610903659</c:v>
                </c:pt>
                <c:pt idx="29">
                  <c:v>0.0644759770973363</c:v>
                </c:pt>
                <c:pt idx="30">
                  <c:v>0.0639780931043067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year!$W$2</c:f>
              <c:strCache>
                <c:ptCount val="1"/>
                <c:pt idx="0">
                  <c:v>1941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year!$W$3:$W$33</c:f>
              <c:numCache>
                <c:formatCode>####.00000</c:formatCode>
                <c:ptCount val="31"/>
                <c:pt idx="0">
                  <c:v>0.999467589511513</c:v>
                </c:pt>
                <c:pt idx="1">
                  <c:v>0.997737255423932</c:v>
                </c:pt>
                <c:pt idx="2">
                  <c:v>0.991215226939971</c:v>
                </c:pt>
                <c:pt idx="3">
                  <c:v>0.970051910022627</c:v>
                </c:pt>
                <c:pt idx="4">
                  <c:v>0.913882603487289</c:v>
                </c:pt>
                <c:pt idx="5">
                  <c:v>0.819379741780913</c:v>
                </c:pt>
                <c:pt idx="6">
                  <c:v>0.707440436576601</c:v>
                </c:pt>
                <c:pt idx="7">
                  <c:v>0.590177026487422</c:v>
                </c:pt>
                <c:pt idx="8">
                  <c:v>0.481831492080394</c:v>
                </c:pt>
                <c:pt idx="9">
                  <c:v>0.386530014641288</c:v>
                </c:pt>
                <c:pt idx="10">
                  <c:v>0.310661520031945</c:v>
                </c:pt>
                <c:pt idx="11">
                  <c:v>0.252761879409024</c:v>
                </c:pt>
                <c:pt idx="12">
                  <c:v>0.208305603620391</c:v>
                </c:pt>
                <c:pt idx="13">
                  <c:v>0.174896845467856</c:v>
                </c:pt>
                <c:pt idx="14">
                  <c:v>0.149607347264741</c:v>
                </c:pt>
                <c:pt idx="15">
                  <c:v>0.130972980167709</c:v>
                </c:pt>
                <c:pt idx="16">
                  <c:v>0.116730999600692</c:v>
                </c:pt>
                <c:pt idx="17">
                  <c:v>0.105949687208838</c:v>
                </c:pt>
                <c:pt idx="18">
                  <c:v>0.0970318115266871</c:v>
                </c:pt>
                <c:pt idx="19">
                  <c:v>0.089711167309996</c:v>
                </c:pt>
                <c:pt idx="20">
                  <c:v>0.0837215493145215</c:v>
                </c:pt>
                <c:pt idx="21">
                  <c:v>0.0794622654066286</c:v>
                </c:pt>
                <c:pt idx="22">
                  <c:v>0.0757353919872222</c:v>
                </c:pt>
                <c:pt idx="23">
                  <c:v>0.0728071343005458</c:v>
                </c:pt>
                <c:pt idx="24">
                  <c:v>0.070411287102356</c:v>
                </c:pt>
                <c:pt idx="25">
                  <c:v>0.0686809530147744</c:v>
                </c:pt>
                <c:pt idx="26">
                  <c:v>0.0674830294156795</c:v>
                </c:pt>
                <c:pt idx="27">
                  <c:v>0.0664182084387063</c:v>
                </c:pt>
                <c:pt idx="28">
                  <c:v>0.065752695328098</c:v>
                </c:pt>
                <c:pt idx="29">
                  <c:v>0.0652202848396114</c:v>
                </c:pt>
                <c:pt idx="30">
                  <c:v>0.0648209769732464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year!$X$2</c:f>
              <c:strCache>
                <c:ptCount val="1"/>
                <c:pt idx="0">
                  <c:v>1942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year!$X$3:$X$33</c:f>
              <c:numCache>
                <c:formatCode>####.00000</c:formatCode>
                <c:ptCount val="31"/>
                <c:pt idx="0">
                  <c:v>0.999376429016836</c:v>
                </c:pt>
                <c:pt idx="1">
                  <c:v>0.996882145084182</c:v>
                </c:pt>
                <c:pt idx="2">
                  <c:v>0.988152151319892</c:v>
                </c:pt>
                <c:pt idx="3">
                  <c:v>0.956142174184161</c:v>
                </c:pt>
                <c:pt idx="4">
                  <c:v>0.891706505923924</c:v>
                </c:pt>
                <c:pt idx="5">
                  <c:v>0.792350862606527</c:v>
                </c:pt>
                <c:pt idx="6">
                  <c:v>0.677821658698816</c:v>
                </c:pt>
                <c:pt idx="7">
                  <c:v>0.563084597796716</c:v>
                </c:pt>
                <c:pt idx="8">
                  <c:v>0.457285387653294</c:v>
                </c:pt>
                <c:pt idx="9">
                  <c:v>0.369569736021617</c:v>
                </c:pt>
                <c:pt idx="10">
                  <c:v>0.299106214924132</c:v>
                </c:pt>
                <c:pt idx="11">
                  <c:v>0.24298482643941</c:v>
                </c:pt>
                <c:pt idx="12">
                  <c:v>0.202868426522552</c:v>
                </c:pt>
                <c:pt idx="13">
                  <c:v>0.170858449386822</c:v>
                </c:pt>
                <c:pt idx="14">
                  <c:v>0.149241321970484</c:v>
                </c:pt>
                <c:pt idx="15">
                  <c:v>0.130949906464353</c:v>
                </c:pt>
                <c:pt idx="16">
                  <c:v>0.117231344834754</c:v>
                </c:pt>
                <c:pt idx="17">
                  <c:v>0.106630638120973</c:v>
                </c:pt>
                <c:pt idx="18">
                  <c:v>0.0974849303679069</c:v>
                </c:pt>
                <c:pt idx="19">
                  <c:v>0.0904177925587196</c:v>
                </c:pt>
                <c:pt idx="20">
                  <c:v>0.0848056537102474</c:v>
                </c:pt>
                <c:pt idx="21">
                  <c:v>0.0802327998337144</c:v>
                </c:pt>
                <c:pt idx="22">
                  <c:v>0.0766992309291208</c:v>
                </c:pt>
                <c:pt idx="23">
                  <c:v>0.0735813760133029</c:v>
                </c:pt>
                <c:pt idx="24">
                  <c:v>0.0715028060694243</c:v>
                </c:pt>
                <c:pt idx="25">
                  <c:v>0.0696320931199335</c:v>
                </c:pt>
                <c:pt idx="26">
                  <c:v>0.0683849511536063</c:v>
                </c:pt>
                <c:pt idx="27">
                  <c:v>0.067345666181667</c:v>
                </c:pt>
                <c:pt idx="28">
                  <c:v>0.0665142382041156</c:v>
                </c:pt>
                <c:pt idx="29">
                  <c:v>0.065890667220952</c:v>
                </c:pt>
                <c:pt idx="30">
                  <c:v>0.0654749532321763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year!$Y$2</c:f>
              <c:strCache>
                <c:ptCount val="1"/>
                <c:pt idx="0">
                  <c:v>1943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year!$Y$3:$Y$33</c:f>
              <c:numCache>
                <c:formatCode>####.00000</c:formatCode>
                <c:ptCount val="31"/>
                <c:pt idx="0">
                  <c:v>0.999368088467614</c:v>
                </c:pt>
                <c:pt idx="1">
                  <c:v>0.996208530805687</c:v>
                </c:pt>
                <c:pt idx="2">
                  <c:v>0.983254344391785</c:v>
                </c:pt>
                <c:pt idx="3">
                  <c:v>0.950394944707741</c:v>
                </c:pt>
                <c:pt idx="4">
                  <c:v>0.884992101105845</c:v>
                </c:pt>
                <c:pt idx="5">
                  <c:v>0.784202211690363</c:v>
                </c:pt>
                <c:pt idx="6">
                  <c:v>0.670774091627172</c:v>
                </c:pt>
                <c:pt idx="7">
                  <c:v>0.555134281200632</c:v>
                </c:pt>
                <c:pt idx="8">
                  <c:v>0.453396524486572</c:v>
                </c:pt>
                <c:pt idx="9">
                  <c:v>0.36650868878357</c:v>
                </c:pt>
                <c:pt idx="10">
                  <c:v>0.295418641390205</c:v>
                </c:pt>
                <c:pt idx="11">
                  <c:v>0.243285939968404</c:v>
                </c:pt>
                <c:pt idx="12">
                  <c:v>0.201579778830964</c:v>
                </c:pt>
                <c:pt idx="13">
                  <c:v>0.17345971563981</c:v>
                </c:pt>
                <c:pt idx="14">
                  <c:v>0.151658767772512</c:v>
                </c:pt>
                <c:pt idx="15">
                  <c:v>0.133649289099526</c:v>
                </c:pt>
                <c:pt idx="16">
                  <c:v>0.119747235387046</c:v>
                </c:pt>
                <c:pt idx="17">
                  <c:v>0.1086887835703</c:v>
                </c:pt>
                <c:pt idx="18">
                  <c:v>0.0998420221169037</c:v>
                </c:pt>
                <c:pt idx="19">
                  <c:v>0.0928909952606635</c:v>
                </c:pt>
                <c:pt idx="20">
                  <c:v>0.0872037914691943</c:v>
                </c:pt>
                <c:pt idx="21">
                  <c:v>0.0824644549763033</c:v>
                </c:pt>
                <c:pt idx="22">
                  <c:v>0.0783570300157978</c:v>
                </c:pt>
                <c:pt idx="23">
                  <c:v>0.0755134281200632</c:v>
                </c:pt>
                <c:pt idx="24">
                  <c:v>0.0733017377567141</c:v>
                </c:pt>
                <c:pt idx="25">
                  <c:v>0.0714060031595577</c:v>
                </c:pt>
                <c:pt idx="26">
                  <c:v>0.0701421800947867</c:v>
                </c:pt>
                <c:pt idx="27">
                  <c:v>0.0688783570300158</c:v>
                </c:pt>
                <c:pt idx="28">
                  <c:v>0.0679304897314376</c:v>
                </c:pt>
                <c:pt idx="29">
                  <c:v>0.0669826224328594</c:v>
                </c:pt>
                <c:pt idx="30">
                  <c:v>0.0663507109004739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year!$Z$2</c:f>
              <c:strCache>
                <c:ptCount val="1"/>
                <c:pt idx="0">
                  <c:v>1944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year!$Z$3:$Z$33</c:f>
              <c:numCache>
                <c:formatCode>####.00000</c:formatCode>
                <c:ptCount val="31"/>
                <c:pt idx="0">
                  <c:v>0.999415887850467</c:v>
                </c:pt>
                <c:pt idx="1">
                  <c:v>0.995035046728972</c:v>
                </c:pt>
                <c:pt idx="2">
                  <c:v>0.983352803738318</c:v>
                </c:pt>
                <c:pt idx="3">
                  <c:v>0.952978971962617</c:v>
                </c:pt>
                <c:pt idx="4">
                  <c:v>0.89018691588785</c:v>
                </c:pt>
                <c:pt idx="5">
                  <c:v>0.792932242990654</c:v>
                </c:pt>
                <c:pt idx="6">
                  <c:v>0.680782710280374</c:v>
                </c:pt>
                <c:pt idx="7">
                  <c:v>0.567464953271028</c:v>
                </c:pt>
                <c:pt idx="8">
                  <c:v>0.466121495327103</c:v>
                </c:pt>
                <c:pt idx="9">
                  <c:v>0.37821261682243</c:v>
                </c:pt>
                <c:pt idx="10">
                  <c:v>0.306658878504673</c:v>
                </c:pt>
                <c:pt idx="11">
                  <c:v>0.249707943925234</c:v>
                </c:pt>
                <c:pt idx="12">
                  <c:v>0.211156542056075</c:v>
                </c:pt>
                <c:pt idx="13">
                  <c:v>0.181366822429907</c:v>
                </c:pt>
                <c:pt idx="14">
                  <c:v>0.15946261682243</c:v>
                </c:pt>
                <c:pt idx="15">
                  <c:v>0.14106308411215</c:v>
                </c:pt>
                <c:pt idx="16">
                  <c:v>0.126460280373832</c:v>
                </c:pt>
                <c:pt idx="17">
                  <c:v>0.114485981308411</c:v>
                </c:pt>
                <c:pt idx="18">
                  <c:v>0.105432242990654</c:v>
                </c:pt>
                <c:pt idx="19">
                  <c:v>0.097838785046729</c:v>
                </c:pt>
                <c:pt idx="20">
                  <c:v>0.0914135514018691</c:v>
                </c:pt>
                <c:pt idx="21">
                  <c:v>0.0861565420560748</c:v>
                </c:pt>
                <c:pt idx="22">
                  <c:v>0.0823598130841121</c:v>
                </c:pt>
                <c:pt idx="23">
                  <c:v>0.0794392523364486</c:v>
                </c:pt>
                <c:pt idx="24">
                  <c:v>0.0771028037383178</c:v>
                </c:pt>
                <c:pt idx="25">
                  <c:v>0.0750584112149533</c:v>
                </c:pt>
                <c:pt idx="26">
                  <c:v>0.0733060747663552</c:v>
                </c:pt>
                <c:pt idx="27">
                  <c:v>0.0721378504672897</c:v>
                </c:pt>
                <c:pt idx="28">
                  <c:v>0.0709696261682243</c:v>
                </c:pt>
                <c:pt idx="29">
                  <c:v>0.0700934579439253</c:v>
                </c:pt>
                <c:pt idx="30">
                  <c:v>0.0695093457943925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year!$AA$2</c:f>
              <c:strCache>
                <c:ptCount val="1"/>
                <c:pt idx="0">
                  <c:v>1945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year!$AA$3:$AA$33</c:f>
              <c:numCache>
                <c:formatCode>####.00000</c:formatCode>
                <c:ptCount val="31"/>
                <c:pt idx="0">
                  <c:v>0.998008408940031</c:v>
                </c:pt>
                <c:pt idx="1">
                  <c:v>0.993582651028989</c:v>
                </c:pt>
                <c:pt idx="2">
                  <c:v>0.982296968355831</c:v>
                </c:pt>
                <c:pt idx="3">
                  <c:v>0.951980526665192</c:v>
                </c:pt>
                <c:pt idx="4">
                  <c:v>0.8900199159106</c:v>
                </c:pt>
                <c:pt idx="5">
                  <c:v>0.790661650807701</c:v>
                </c:pt>
                <c:pt idx="6">
                  <c:v>0.682230581987165</c:v>
                </c:pt>
                <c:pt idx="7">
                  <c:v>0.571586634211109</c:v>
                </c:pt>
                <c:pt idx="8">
                  <c:v>0.468687762779376</c:v>
                </c:pt>
                <c:pt idx="9">
                  <c:v>0.380836468245187</c:v>
                </c:pt>
                <c:pt idx="10">
                  <c:v>0.302279265324187</c:v>
                </c:pt>
                <c:pt idx="11">
                  <c:v>0.250497897764992</c:v>
                </c:pt>
                <c:pt idx="12">
                  <c:v>0.211329940252268</c:v>
                </c:pt>
                <c:pt idx="13">
                  <c:v>0.183005089621598</c:v>
                </c:pt>
                <c:pt idx="14">
                  <c:v>0.160876300066386</c:v>
                </c:pt>
                <c:pt idx="15">
                  <c:v>0.140960389466696</c:v>
                </c:pt>
                <c:pt idx="16">
                  <c:v>0.126797964151361</c:v>
                </c:pt>
                <c:pt idx="17">
                  <c:v>0.115733569373755</c:v>
                </c:pt>
                <c:pt idx="18">
                  <c:v>0.106218189865014</c:v>
                </c:pt>
                <c:pt idx="19">
                  <c:v>0.0984731135206904</c:v>
                </c:pt>
                <c:pt idx="20">
                  <c:v>0.0913919008630228</c:v>
                </c:pt>
                <c:pt idx="21">
                  <c:v>0.0867448550564284</c:v>
                </c:pt>
                <c:pt idx="22">
                  <c:v>0.0829829608320425</c:v>
                </c:pt>
                <c:pt idx="23">
                  <c:v>0.0798849302943129</c:v>
                </c:pt>
                <c:pt idx="24">
                  <c:v>0.0774507634432397</c:v>
                </c:pt>
                <c:pt idx="25">
                  <c:v>0.0750165965921664</c:v>
                </c:pt>
                <c:pt idx="26">
                  <c:v>0.0732462934277495</c:v>
                </c:pt>
                <c:pt idx="27">
                  <c:v>0.0719185660544368</c:v>
                </c:pt>
                <c:pt idx="28">
                  <c:v>0.0710334144722284</c:v>
                </c:pt>
                <c:pt idx="29">
                  <c:v>0.070369550785572</c:v>
                </c:pt>
                <c:pt idx="30">
                  <c:v>0.0699269749944678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year!$AB$2</c:f>
              <c:strCache>
                <c:ptCount val="1"/>
                <c:pt idx="0">
                  <c:v>1946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year!$AB$3:$AB$33</c:f>
              <c:numCache>
                <c:formatCode>####.00000</c:formatCode>
                <c:ptCount val="31"/>
                <c:pt idx="0">
                  <c:v>0.9986553717897</c:v>
                </c:pt>
                <c:pt idx="1">
                  <c:v>0.99515933844292</c:v>
                </c:pt>
                <c:pt idx="2">
                  <c:v>0.984805701223612</c:v>
                </c:pt>
                <c:pt idx="3">
                  <c:v>0.955761731881135</c:v>
                </c:pt>
                <c:pt idx="4">
                  <c:v>0.896060239343822</c:v>
                </c:pt>
                <c:pt idx="5">
                  <c:v>0.799784859486352</c:v>
                </c:pt>
                <c:pt idx="6">
                  <c:v>0.689928734704854</c:v>
                </c:pt>
                <c:pt idx="7">
                  <c:v>0.575769799650397</c:v>
                </c:pt>
                <c:pt idx="8">
                  <c:v>0.468737394110528</c:v>
                </c:pt>
                <c:pt idx="9">
                  <c:v>0.369503832190399</c:v>
                </c:pt>
                <c:pt idx="10">
                  <c:v>0.297700685760387</c:v>
                </c:pt>
                <c:pt idx="11">
                  <c:v>0.244856797095603</c:v>
                </c:pt>
                <c:pt idx="12">
                  <c:v>0.207610595670297</c:v>
                </c:pt>
                <c:pt idx="13">
                  <c:v>0.17883555196988</c:v>
                </c:pt>
                <c:pt idx="14">
                  <c:v>0.156380260857873</c:v>
                </c:pt>
                <c:pt idx="15">
                  <c:v>0.137689928734705</c:v>
                </c:pt>
                <c:pt idx="16">
                  <c:v>0.123974720989646</c:v>
                </c:pt>
                <c:pt idx="17">
                  <c:v>0.112410918381068</c:v>
                </c:pt>
                <c:pt idx="18">
                  <c:v>0.102998520908969</c:v>
                </c:pt>
                <c:pt idx="19">
                  <c:v>0.0950652144681995</c:v>
                </c:pt>
                <c:pt idx="20">
                  <c:v>0.0892833131639102</c:v>
                </c:pt>
                <c:pt idx="21">
                  <c:v>0.0844426516068307</c:v>
                </c:pt>
                <c:pt idx="22">
                  <c:v>0.0804087669759312</c:v>
                </c:pt>
                <c:pt idx="23">
                  <c:v>0.0770471964501815</c:v>
                </c:pt>
                <c:pt idx="24">
                  <c:v>0.0743579400295818</c:v>
                </c:pt>
                <c:pt idx="25">
                  <c:v>0.0720720720720721</c:v>
                </c:pt>
                <c:pt idx="26">
                  <c:v>0.0703240553986823</c:v>
                </c:pt>
                <c:pt idx="27">
                  <c:v>0.0691138900094124</c:v>
                </c:pt>
                <c:pt idx="28">
                  <c:v>0.0681726502622025</c:v>
                </c:pt>
                <c:pt idx="29">
                  <c:v>0.0676347989780826</c:v>
                </c:pt>
                <c:pt idx="30">
                  <c:v>0.0673658733360226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year!$AC$2</c:f>
              <c:strCache>
                <c:ptCount val="1"/>
                <c:pt idx="0">
                  <c:v>1947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year!$AC$3:$AC$33</c:f>
              <c:numCache>
                <c:formatCode>####.00000</c:formatCode>
                <c:ptCount val="31"/>
                <c:pt idx="0">
                  <c:v>0.998672940041018</c:v>
                </c:pt>
                <c:pt idx="1">
                  <c:v>0.994812401978526</c:v>
                </c:pt>
                <c:pt idx="2">
                  <c:v>0.984678489564483</c:v>
                </c:pt>
                <c:pt idx="3">
                  <c:v>0.956448304982507</c:v>
                </c:pt>
                <c:pt idx="4">
                  <c:v>0.896127397756062</c:v>
                </c:pt>
                <c:pt idx="5">
                  <c:v>0.801544215224997</c:v>
                </c:pt>
                <c:pt idx="6">
                  <c:v>0.690553745928339</c:v>
                </c:pt>
                <c:pt idx="7">
                  <c:v>0.572566051393413</c:v>
                </c:pt>
                <c:pt idx="8">
                  <c:v>0.453613222342864</c:v>
                </c:pt>
                <c:pt idx="9">
                  <c:v>0.361804801544215</c:v>
                </c:pt>
                <c:pt idx="10">
                  <c:v>0.291711907347087</c:v>
                </c:pt>
                <c:pt idx="11">
                  <c:v>0.242128121606949</c:v>
                </c:pt>
                <c:pt idx="12">
                  <c:v>0.2046085173121</c:v>
                </c:pt>
                <c:pt idx="13">
                  <c:v>0.17577512365786</c:v>
                </c:pt>
                <c:pt idx="14">
                  <c:v>0.15405959705634</c:v>
                </c:pt>
                <c:pt idx="15">
                  <c:v>0.136807817589577</c:v>
                </c:pt>
                <c:pt idx="16">
                  <c:v>0.122934008927494</c:v>
                </c:pt>
                <c:pt idx="17">
                  <c:v>0.111593678368923</c:v>
                </c:pt>
                <c:pt idx="18">
                  <c:v>0.101821691398239</c:v>
                </c:pt>
                <c:pt idx="19">
                  <c:v>0.0948244661599711</c:v>
                </c:pt>
                <c:pt idx="20">
                  <c:v>0.0887923754373266</c:v>
                </c:pt>
                <c:pt idx="21">
                  <c:v>0.0836047774158524</c:v>
                </c:pt>
                <c:pt idx="22">
                  <c:v>0.079623597538907</c:v>
                </c:pt>
                <c:pt idx="23">
                  <c:v>0.076366268548679</c:v>
                </c:pt>
                <c:pt idx="24">
                  <c:v>0.0735915068162625</c:v>
                </c:pt>
                <c:pt idx="25">
                  <c:v>0.0711786705272047</c:v>
                </c:pt>
                <c:pt idx="26">
                  <c:v>0.0694896851248643</c:v>
                </c:pt>
                <c:pt idx="27">
                  <c:v>0.0682832669803354</c:v>
                </c:pt>
                <c:pt idx="28">
                  <c:v>0.0676800579080709</c:v>
                </c:pt>
                <c:pt idx="29">
                  <c:v>0.0673181324647123</c:v>
                </c:pt>
                <c:pt idx="30">
                  <c:v>0.0670768488358065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year!$AD$2</c:f>
              <c:strCache>
                <c:ptCount val="1"/>
                <c:pt idx="0">
                  <c:v>1948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year!$AD$3:$AD$33</c:f>
              <c:numCache>
                <c:formatCode>####.00000</c:formatCode>
                <c:ptCount val="31"/>
                <c:pt idx="0">
                  <c:v>0.998938554074773</c:v>
                </c:pt>
                <c:pt idx="1">
                  <c:v>0.995872154735228</c:v>
                </c:pt>
                <c:pt idx="2">
                  <c:v>0.986908833588867</c:v>
                </c:pt>
                <c:pt idx="3">
                  <c:v>0.962259700436372</c:v>
                </c:pt>
                <c:pt idx="4">
                  <c:v>0.90824389668593</c:v>
                </c:pt>
                <c:pt idx="5">
                  <c:v>0.814600778393679</c:v>
                </c:pt>
                <c:pt idx="6">
                  <c:v>0.699964618469159</c:v>
                </c:pt>
                <c:pt idx="7">
                  <c:v>0.563627786295554</c:v>
                </c:pt>
                <c:pt idx="8">
                  <c:v>0.449227503243307</c:v>
                </c:pt>
                <c:pt idx="9">
                  <c:v>0.357117584620828</c:v>
                </c:pt>
                <c:pt idx="10">
                  <c:v>0.290246491331525</c:v>
                </c:pt>
                <c:pt idx="11">
                  <c:v>0.240358532845854</c:v>
                </c:pt>
                <c:pt idx="12">
                  <c:v>0.202382356409954</c:v>
                </c:pt>
                <c:pt idx="13">
                  <c:v>0.174430947045642</c:v>
                </c:pt>
                <c:pt idx="14">
                  <c:v>0.153202028541102</c:v>
                </c:pt>
                <c:pt idx="15">
                  <c:v>0.135393324684515</c:v>
                </c:pt>
                <c:pt idx="16">
                  <c:v>0.121476589220427</c:v>
                </c:pt>
                <c:pt idx="17">
                  <c:v>0.109446868734521</c:v>
                </c:pt>
                <c:pt idx="18">
                  <c:v>0.100719424460432</c:v>
                </c:pt>
                <c:pt idx="19">
                  <c:v>0.0931713645477061</c:v>
                </c:pt>
                <c:pt idx="20">
                  <c:v>0.0869206274324802</c:v>
                </c:pt>
                <c:pt idx="21">
                  <c:v>0.0818492746786177</c:v>
                </c:pt>
                <c:pt idx="22">
                  <c:v>0.0776034909777097</c:v>
                </c:pt>
                <c:pt idx="23">
                  <c:v>0.0741832763297559</c:v>
                </c:pt>
                <c:pt idx="24">
                  <c:v>0.0713527538624838</c:v>
                </c:pt>
                <c:pt idx="25">
                  <c:v>0.0692298620120297</c:v>
                </c:pt>
                <c:pt idx="26">
                  <c:v>0.0676966623422574</c:v>
                </c:pt>
                <c:pt idx="27">
                  <c:v>0.0667531548531667</c:v>
                </c:pt>
                <c:pt idx="28">
                  <c:v>0.066163462672485</c:v>
                </c:pt>
                <c:pt idx="29">
                  <c:v>0.0658096473640759</c:v>
                </c:pt>
                <c:pt idx="30">
                  <c:v>0.0655737704918033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year!$AE$2</c:f>
              <c:strCache>
                <c:ptCount val="1"/>
                <c:pt idx="0">
                  <c:v>1949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year!$AE$3:$AE$33</c:f>
              <c:numCache>
                <c:formatCode>####.00000</c:formatCode>
                <c:ptCount val="31"/>
                <c:pt idx="0">
                  <c:v>0.99903128935387</c:v>
                </c:pt>
                <c:pt idx="1">
                  <c:v>0.996028286350867</c:v>
                </c:pt>
                <c:pt idx="2">
                  <c:v>0.986922406277245</c:v>
                </c:pt>
                <c:pt idx="3">
                  <c:v>0.960864089896348</c:v>
                </c:pt>
                <c:pt idx="4">
                  <c:v>0.901675869417805</c:v>
                </c:pt>
                <c:pt idx="5">
                  <c:v>0.802770512447932</c:v>
                </c:pt>
                <c:pt idx="6">
                  <c:v>0.668022861571249</c:v>
                </c:pt>
                <c:pt idx="7">
                  <c:v>0.537246924343699</c:v>
                </c:pt>
                <c:pt idx="8">
                  <c:v>0.423035939164971</c:v>
                </c:pt>
                <c:pt idx="9">
                  <c:v>0.338467499757822</c:v>
                </c:pt>
                <c:pt idx="10">
                  <c:v>0.274920081371694</c:v>
                </c:pt>
                <c:pt idx="11">
                  <c:v>0.226775162259033</c:v>
                </c:pt>
                <c:pt idx="12">
                  <c:v>0.19180470793374</c:v>
                </c:pt>
                <c:pt idx="13">
                  <c:v>0.166908844328199</c:v>
                </c:pt>
                <c:pt idx="14">
                  <c:v>0.146662791824082</c:v>
                </c:pt>
                <c:pt idx="15">
                  <c:v>0.129516613387581</c:v>
                </c:pt>
                <c:pt idx="16">
                  <c:v>0.115664051147922</c:v>
                </c:pt>
                <c:pt idx="17">
                  <c:v>0.105395718298944</c:v>
                </c:pt>
                <c:pt idx="18">
                  <c:v>0.0968710646130001</c:v>
                </c:pt>
                <c:pt idx="19">
                  <c:v>0.0895088637024122</c:v>
                </c:pt>
                <c:pt idx="20">
                  <c:v>0.0835997287610191</c:v>
                </c:pt>
                <c:pt idx="21">
                  <c:v>0.0785624334011431</c:v>
                </c:pt>
                <c:pt idx="22">
                  <c:v>0.0743969776227841</c:v>
                </c:pt>
                <c:pt idx="23">
                  <c:v>0.0709096192967161</c:v>
                </c:pt>
                <c:pt idx="24">
                  <c:v>0.0683909716167781</c:v>
                </c:pt>
                <c:pt idx="25">
                  <c:v>0.0662598081952921</c:v>
                </c:pt>
                <c:pt idx="26">
                  <c:v>0.0650004843553231</c:v>
                </c:pt>
                <c:pt idx="27">
                  <c:v>0.0642255158384191</c:v>
                </c:pt>
                <c:pt idx="28">
                  <c:v>0.0637411605153541</c:v>
                </c:pt>
                <c:pt idx="29">
                  <c:v>0.0634505473215151</c:v>
                </c:pt>
                <c:pt idx="30">
                  <c:v>0.0632568051922891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year!$AF$2</c:f>
              <c:strCache>
                <c:ptCount val="1"/>
                <c:pt idx="0">
                  <c:v>1950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year!$AF$3:$AF$33</c:f>
              <c:numCache>
                <c:formatCode>####.00000</c:formatCode>
                <c:ptCount val="31"/>
                <c:pt idx="0">
                  <c:v>0.999208234362628</c:v>
                </c:pt>
                <c:pt idx="1">
                  <c:v>0.997030878859857</c:v>
                </c:pt>
                <c:pt idx="2">
                  <c:v>0.989014251781472</c:v>
                </c:pt>
                <c:pt idx="3">
                  <c:v>0.96367775138559</c:v>
                </c:pt>
                <c:pt idx="4">
                  <c:v>0.907462391132224</c:v>
                </c:pt>
                <c:pt idx="5">
                  <c:v>0.796516231195566</c:v>
                </c:pt>
                <c:pt idx="6">
                  <c:v>0.669041963578781</c:v>
                </c:pt>
                <c:pt idx="7">
                  <c:v>0.53840063341251</c:v>
                </c:pt>
                <c:pt idx="8">
                  <c:v>0.431710213776722</c:v>
                </c:pt>
                <c:pt idx="9">
                  <c:v>0.346892319873317</c:v>
                </c:pt>
                <c:pt idx="10">
                  <c:v>0.279394299287411</c:v>
                </c:pt>
                <c:pt idx="11">
                  <c:v>0.233076009501188</c:v>
                </c:pt>
                <c:pt idx="12">
                  <c:v>0.199920823436263</c:v>
                </c:pt>
                <c:pt idx="13">
                  <c:v>0.173000791765637</c:v>
                </c:pt>
                <c:pt idx="14">
                  <c:v>0.152117973079968</c:v>
                </c:pt>
                <c:pt idx="15">
                  <c:v>0.132521773555028</c:v>
                </c:pt>
                <c:pt idx="16">
                  <c:v>0.119457640538401</c:v>
                </c:pt>
                <c:pt idx="17">
                  <c:v>0.108570863024545</c:v>
                </c:pt>
                <c:pt idx="18">
                  <c:v>0.0991686460807601</c:v>
                </c:pt>
                <c:pt idx="19">
                  <c:v>0.0917458432304038</c:v>
                </c:pt>
                <c:pt idx="20">
                  <c:v>0.0850158353127474</c:v>
                </c:pt>
                <c:pt idx="21">
                  <c:v>0.079473475851148</c:v>
                </c:pt>
                <c:pt idx="22">
                  <c:v>0.0749208234362628</c:v>
                </c:pt>
                <c:pt idx="23">
                  <c:v>0.0715558194774346</c:v>
                </c:pt>
                <c:pt idx="24">
                  <c:v>0.0688836104513064</c:v>
                </c:pt>
                <c:pt idx="25">
                  <c:v>0.066904196357878</c:v>
                </c:pt>
                <c:pt idx="26">
                  <c:v>0.0656175771971496</c:v>
                </c:pt>
                <c:pt idx="27">
                  <c:v>0.0648258115597783</c:v>
                </c:pt>
                <c:pt idx="28">
                  <c:v>0.0643309580364212</c:v>
                </c:pt>
                <c:pt idx="29">
                  <c:v>0.064034045922407</c:v>
                </c:pt>
                <c:pt idx="30">
                  <c:v>0.0638361045130641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year!$AG$2</c:f>
              <c:strCache>
                <c:ptCount val="1"/>
                <c:pt idx="0">
                  <c:v>1951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year!$AG$3:$AG$33</c:f>
              <c:numCache>
                <c:formatCode>####.00000</c:formatCode>
                <c:ptCount val="31"/>
                <c:pt idx="0">
                  <c:v>0.999609336849302</c:v>
                </c:pt>
                <c:pt idx="1">
                  <c:v>0.997753686883485</c:v>
                </c:pt>
                <c:pt idx="2">
                  <c:v>0.989647426506495</c:v>
                </c:pt>
                <c:pt idx="3">
                  <c:v>0.96523097958785</c:v>
                </c:pt>
                <c:pt idx="4">
                  <c:v>0.90057622814728</c:v>
                </c:pt>
                <c:pt idx="5">
                  <c:v>0.792264869616174</c:v>
                </c:pt>
                <c:pt idx="6">
                  <c:v>0.661392714132239</c:v>
                </c:pt>
                <c:pt idx="7">
                  <c:v>0.534915519093662</c:v>
                </c:pt>
                <c:pt idx="8">
                  <c:v>0.425725168473484</c:v>
                </c:pt>
                <c:pt idx="9">
                  <c:v>0.339388612169157</c:v>
                </c:pt>
                <c:pt idx="10">
                  <c:v>0.276394179119055</c:v>
                </c:pt>
                <c:pt idx="11">
                  <c:v>0.231663248364098</c:v>
                </c:pt>
                <c:pt idx="12">
                  <c:v>0.197187225314972</c:v>
                </c:pt>
                <c:pt idx="13">
                  <c:v>0.170329133704463</c:v>
                </c:pt>
                <c:pt idx="14">
                  <c:v>0.148158999902334</c:v>
                </c:pt>
                <c:pt idx="15">
                  <c:v>0.131360484422307</c:v>
                </c:pt>
                <c:pt idx="16">
                  <c:v>0.117882605723215</c:v>
                </c:pt>
                <c:pt idx="17">
                  <c:v>0.10645570856529</c:v>
                </c:pt>
                <c:pt idx="18">
                  <c:v>0.096884461373181</c:v>
                </c:pt>
                <c:pt idx="19">
                  <c:v>0.0889735325715402</c:v>
                </c:pt>
                <c:pt idx="20">
                  <c:v>0.0822345932219943</c:v>
                </c:pt>
                <c:pt idx="21">
                  <c:v>0.0765699775368689</c:v>
                </c:pt>
                <c:pt idx="22">
                  <c:v>0.0721750170915129</c:v>
                </c:pt>
                <c:pt idx="23">
                  <c:v>0.0686590487352281</c:v>
                </c:pt>
                <c:pt idx="24">
                  <c:v>0.0662174040433636</c:v>
                </c:pt>
                <c:pt idx="25">
                  <c:v>0.0644594198652212</c:v>
                </c:pt>
                <c:pt idx="26">
                  <c:v>0.0632874304131263</c:v>
                </c:pt>
                <c:pt idx="27">
                  <c:v>0.0625061041117297</c:v>
                </c:pt>
                <c:pt idx="28">
                  <c:v>0.0620177751733568</c:v>
                </c:pt>
                <c:pt idx="29">
                  <c:v>0.0617247778103331</c:v>
                </c:pt>
                <c:pt idx="30">
                  <c:v>0.0615294462349839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year!$AH$2</c:f>
              <c:strCache>
                <c:ptCount val="1"/>
                <c:pt idx="0">
                  <c:v>1952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year!$AH$3:$AH$33</c:f>
              <c:numCache>
                <c:formatCode>####.00000</c:formatCode>
                <c:ptCount val="31"/>
                <c:pt idx="0">
                  <c:v>0.999529057172459</c:v>
                </c:pt>
                <c:pt idx="1">
                  <c:v>0.997268531600263</c:v>
                </c:pt>
                <c:pt idx="2">
                  <c:v>0.989356692097579</c:v>
                </c:pt>
                <c:pt idx="3">
                  <c:v>0.960252425355562</c:v>
                </c:pt>
                <c:pt idx="4">
                  <c:v>0.895639069416973</c:v>
                </c:pt>
                <c:pt idx="5">
                  <c:v>0.784213996420834</c:v>
                </c:pt>
                <c:pt idx="6">
                  <c:v>0.657153621550344</c:v>
                </c:pt>
                <c:pt idx="7">
                  <c:v>0.529339738155788</c:v>
                </c:pt>
                <c:pt idx="8">
                  <c:v>0.419798436469812</c:v>
                </c:pt>
                <c:pt idx="9">
                  <c:v>0.335782236036545</c:v>
                </c:pt>
                <c:pt idx="10">
                  <c:v>0.275784119807855</c:v>
                </c:pt>
                <c:pt idx="11">
                  <c:v>0.230196854101912</c:v>
                </c:pt>
                <c:pt idx="12">
                  <c:v>0.195535461994914</c:v>
                </c:pt>
                <c:pt idx="13">
                  <c:v>0.167090515211453</c:v>
                </c:pt>
                <c:pt idx="14">
                  <c:v>0.147405105020251</c:v>
                </c:pt>
                <c:pt idx="15">
                  <c:v>0.130074408966751</c:v>
                </c:pt>
                <c:pt idx="16">
                  <c:v>0.116228689837054</c:v>
                </c:pt>
                <c:pt idx="17">
                  <c:v>0.10473768484506</c:v>
                </c:pt>
                <c:pt idx="18">
                  <c:v>0.0952246397287369</c:v>
                </c:pt>
                <c:pt idx="19">
                  <c:v>0.0871244230950363</c:v>
                </c:pt>
                <c:pt idx="20">
                  <c:v>0.0802486578129415</c:v>
                </c:pt>
                <c:pt idx="21">
                  <c:v>0.0746915324479608</c:v>
                </c:pt>
                <c:pt idx="22">
                  <c:v>0.070358858434586</c:v>
                </c:pt>
                <c:pt idx="23">
                  <c:v>0.067156447207309</c:v>
                </c:pt>
                <c:pt idx="24">
                  <c:v>0.0649901102006216</c:v>
                </c:pt>
                <c:pt idx="25">
                  <c:v>0.0633889045869831</c:v>
                </c:pt>
                <c:pt idx="26">
                  <c:v>0.0623528303663935</c:v>
                </c:pt>
                <c:pt idx="27">
                  <c:v>0.0616935104078365</c:v>
                </c:pt>
                <c:pt idx="28">
                  <c:v>0.0612225675802957</c:v>
                </c:pt>
                <c:pt idx="29">
                  <c:v>0.0609400018837713</c:v>
                </c:pt>
                <c:pt idx="30">
                  <c:v>0.0606574361872468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year!$AI$2</c:f>
              <c:strCache>
                <c:ptCount val="1"/>
                <c:pt idx="0">
                  <c:v>1953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year!$AI$3:$AI$33</c:f>
              <c:numCache>
                <c:formatCode>####.00000</c:formatCode>
                <c:ptCount val="31"/>
                <c:pt idx="0">
                  <c:v>0.999426550702475</c:v>
                </c:pt>
                <c:pt idx="1">
                  <c:v>0.997228328395298</c:v>
                </c:pt>
                <c:pt idx="2">
                  <c:v>0.987001815922776</c:v>
                </c:pt>
                <c:pt idx="3">
                  <c:v>0.958520500812386</c:v>
                </c:pt>
                <c:pt idx="4">
                  <c:v>0.891426933002007</c:v>
                </c:pt>
                <c:pt idx="5">
                  <c:v>0.782758291121093</c:v>
                </c:pt>
                <c:pt idx="6">
                  <c:v>0.652203001051324</c:v>
                </c:pt>
                <c:pt idx="7">
                  <c:v>0.521456561215712</c:v>
                </c:pt>
                <c:pt idx="8">
                  <c:v>0.41412596769569</c:v>
                </c:pt>
                <c:pt idx="9">
                  <c:v>0.334225365573927</c:v>
                </c:pt>
                <c:pt idx="10">
                  <c:v>0.272675140972952</c:v>
                </c:pt>
                <c:pt idx="11">
                  <c:v>0.227372646468508</c:v>
                </c:pt>
                <c:pt idx="12">
                  <c:v>0.191723215139061</c:v>
                </c:pt>
                <c:pt idx="13">
                  <c:v>0.166778170696741</c:v>
                </c:pt>
                <c:pt idx="14">
                  <c:v>0.14670744528338</c:v>
                </c:pt>
                <c:pt idx="15">
                  <c:v>0.129121666825958</c:v>
                </c:pt>
                <c:pt idx="16">
                  <c:v>0.115358883685367</c:v>
                </c:pt>
                <c:pt idx="17">
                  <c:v>0.103507598203192</c:v>
                </c:pt>
                <c:pt idx="18">
                  <c:v>0.0935678103794323</c:v>
                </c:pt>
                <c:pt idx="19">
                  <c:v>0.0851572206824047</c:v>
                </c:pt>
                <c:pt idx="20">
                  <c:v>0.0784669788779509</c:v>
                </c:pt>
                <c:pt idx="21">
                  <c:v>0.0731147854343878</c:v>
                </c:pt>
                <c:pt idx="22">
                  <c:v>0.0691006403517156</c:v>
                </c:pt>
                <c:pt idx="23">
                  <c:v>0.0663289687470133</c:v>
                </c:pt>
                <c:pt idx="24">
                  <c:v>0.0643218962056771</c:v>
                </c:pt>
                <c:pt idx="25">
                  <c:v>0.0628882729618656</c:v>
                </c:pt>
                <c:pt idx="26">
                  <c:v>0.0619325241326579</c:v>
                </c:pt>
                <c:pt idx="27">
                  <c:v>0.0611679250692918</c:v>
                </c:pt>
                <c:pt idx="28">
                  <c:v>0.0606900506546879</c:v>
                </c:pt>
                <c:pt idx="29">
                  <c:v>0.0603077511230049</c:v>
                </c:pt>
                <c:pt idx="30">
                  <c:v>0.0601166013571633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year!$AJ$2</c:f>
              <c:strCache>
                <c:ptCount val="1"/>
                <c:pt idx="0">
                  <c:v>1954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year!$AJ$3:$AJ$33</c:f>
              <c:numCache>
                <c:formatCode>####.00000</c:formatCode>
                <c:ptCount val="31"/>
                <c:pt idx="0">
                  <c:v>0.99939420164431</c:v>
                </c:pt>
                <c:pt idx="1">
                  <c:v>0.995672868887927</c:v>
                </c:pt>
                <c:pt idx="2">
                  <c:v>0.985547382085677</c:v>
                </c:pt>
                <c:pt idx="3">
                  <c:v>0.955863262656859</c:v>
                </c:pt>
                <c:pt idx="4">
                  <c:v>0.889485071397663</c:v>
                </c:pt>
                <c:pt idx="5">
                  <c:v>0.775508437905668</c:v>
                </c:pt>
                <c:pt idx="6">
                  <c:v>0.640934660320208</c:v>
                </c:pt>
                <c:pt idx="7">
                  <c:v>0.512332323669407</c:v>
                </c:pt>
                <c:pt idx="8">
                  <c:v>0.410558199913457</c:v>
                </c:pt>
                <c:pt idx="9">
                  <c:v>0.330073561228905</c:v>
                </c:pt>
                <c:pt idx="10">
                  <c:v>0.269580268282129</c:v>
                </c:pt>
                <c:pt idx="11">
                  <c:v>0.222501081782778</c:v>
                </c:pt>
                <c:pt idx="12">
                  <c:v>0.190653396797923</c:v>
                </c:pt>
                <c:pt idx="13">
                  <c:v>0.165382951103418</c:v>
                </c:pt>
                <c:pt idx="14">
                  <c:v>0.144785807009952</c:v>
                </c:pt>
                <c:pt idx="15">
                  <c:v>0.127304197317179</c:v>
                </c:pt>
                <c:pt idx="16">
                  <c:v>0.113024664647339</c:v>
                </c:pt>
                <c:pt idx="17">
                  <c:v>0.100822154911294</c:v>
                </c:pt>
                <c:pt idx="18">
                  <c:v>0.0905235828645608</c:v>
                </c:pt>
                <c:pt idx="19">
                  <c:v>0.0824751189961056</c:v>
                </c:pt>
                <c:pt idx="20">
                  <c:v>0.0758978797057551</c:v>
                </c:pt>
                <c:pt idx="21">
                  <c:v>0.0709649502379922</c:v>
                </c:pt>
                <c:pt idx="22">
                  <c:v>0.0674167027260926</c:v>
                </c:pt>
                <c:pt idx="23">
                  <c:v>0.064820424058849</c:v>
                </c:pt>
                <c:pt idx="24">
                  <c:v>0.0630030289917785</c:v>
                </c:pt>
                <c:pt idx="25">
                  <c:v>0.0616183470359152</c:v>
                </c:pt>
                <c:pt idx="26">
                  <c:v>0.0606663781912592</c:v>
                </c:pt>
                <c:pt idx="27">
                  <c:v>0.0599740372133276</c:v>
                </c:pt>
                <c:pt idx="28">
                  <c:v>0.0594547814798789</c:v>
                </c:pt>
                <c:pt idx="29">
                  <c:v>0.0591086109909131</c:v>
                </c:pt>
                <c:pt idx="30">
                  <c:v>0.0589355257464301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year!$AK$2</c:f>
              <c:strCache>
                <c:ptCount val="1"/>
                <c:pt idx="0">
                  <c:v>1955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year!$AK$3:$AK$33</c:f>
              <c:numCache>
                <c:formatCode>####.00000</c:formatCode>
                <c:ptCount val="31"/>
                <c:pt idx="0">
                  <c:v>0.99844250237951</c:v>
                </c:pt>
                <c:pt idx="1">
                  <c:v>0.9949813965562</c:v>
                </c:pt>
                <c:pt idx="2">
                  <c:v>0.984165440858354</c:v>
                </c:pt>
                <c:pt idx="3">
                  <c:v>0.955351734879294</c:v>
                </c:pt>
                <c:pt idx="4">
                  <c:v>0.88664878428658</c:v>
                </c:pt>
                <c:pt idx="5">
                  <c:v>0.768278965129359</c:v>
                </c:pt>
                <c:pt idx="6">
                  <c:v>0.63433416976724</c:v>
                </c:pt>
                <c:pt idx="7">
                  <c:v>0.511724495976465</c:v>
                </c:pt>
                <c:pt idx="8">
                  <c:v>0.407977848922731</c:v>
                </c:pt>
                <c:pt idx="9">
                  <c:v>0.329151163796833</c:v>
                </c:pt>
                <c:pt idx="10">
                  <c:v>0.265293761356754</c:v>
                </c:pt>
                <c:pt idx="11">
                  <c:v>0.223760491477027</c:v>
                </c:pt>
                <c:pt idx="12">
                  <c:v>0.191658734965822</c:v>
                </c:pt>
                <c:pt idx="13">
                  <c:v>0.16561391364541</c:v>
                </c:pt>
                <c:pt idx="14">
                  <c:v>0.145452972224626</c:v>
                </c:pt>
                <c:pt idx="15">
                  <c:v>0.126936056069914</c:v>
                </c:pt>
                <c:pt idx="16">
                  <c:v>0.112312883966427</c:v>
                </c:pt>
                <c:pt idx="17">
                  <c:v>0.0998529030025093</c:v>
                </c:pt>
                <c:pt idx="18">
                  <c:v>0.0899022237604915</c:v>
                </c:pt>
                <c:pt idx="19">
                  <c:v>0.0817686250757117</c:v>
                </c:pt>
                <c:pt idx="20">
                  <c:v>0.0755386345937527</c:v>
                </c:pt>
                <c:pt idx="21">
                  <c:v>0.0711257246690318</c:v>
                </c:pt>
                <c:pt idx="22">
                  <c:v>0.0678376741368867</c:v>
                </c:pt>
                <c:pt idx="23">
                  <c:v>0.0655879553517349</c:v>
                </c:pt>
                <c:pt idx="24">
                  <c:v>0.0639439300856624</c:v>
                </c:pt>
                <c:pt idx="25">
                  <c:v>0.0627325430475037</c:v>
                </c:pt>
                <c:pt idx="26">
                  <c:v>0.0617807389460933</c:v>
                </c:pt>
                <c:pt idx="27">
                  <c:v>0.0610019901358484</c:v>
                </c:pt>
                <c:pt idx="28">
                  <c:v>0.0605693519079346</c:v>
                </c:pt>
                <c:pt idx="29">
                  <c:v>0.0602232413256035</c:v>
                </c:pt>
                <c:pt idx="30">
                  <c:v>0.060050186034438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year!$AL$2</c:f>
              <c:strCache>
                <c:ptCount val="1"/>
                <c:pt idx="0">
                  <c:v>1956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year!$AL$3:$AL$33</c:f>
              <c:numCache>
                <c:formatCode>####.00000</c:formatCode>
                <c:ptCount val="31"/>
                <c:pt idx="0">
                  <c:v>0.99877031181379</c:v>
                </c:pt>
                <c:pt idx="1">
                  <c:v>0.994642072902942</c:v>
                </c:pt>
                <c:pt idx="2">
                  <c:v>0.984189723320158</c:v>
                </c:pt>
                <c:pt idx="3">
                  <c:v>0.953623188405797</c:v>
                </c:pt>
                <c:pt idx="4">
                  <c:v>0.881949934123847</c:v>
                </c:pt>
                <c:pt idx="5">
                  <c:v>0.762845849802372</c:v>
                </c:pt>
                <c:pt idx="6">
                  <c:v>0.63276240667545</c:v>
                </c:pt>
                <c:pt idx="7">
                  <c:v>0.507422046552481</c:v>
                </c:pt>
                <c:pt idx="8">
                  <c:v>0.404303908651735</c:v>
                </c:pt>
                <c:pt idx="9">
                  <c:v>0.321124286341678</c:v>
                </c:pt>
                <c:pt idx="10">
                  <c:v>0.265085638998682</c:v>
                </c:pt>
                <c:pt idx="11">
                  <c:v>0.222749231444884</c:v>
                </c:pt>
                <c:pt idx="12">
                  <c:v>0.189635485287659</c:v>
                </c:pt>
                <c:pt idx="13">
                  <c:v>0.163724198506807</c:v>
                </c:pt>
                <c:pt idx="14">
                  <c:v>0.142643829600351</c:v>
                </c:pt>
                <c:pt idx="15">
                  <c:v>0.124022837066315</c:v>
                </c:pt>
                <c:pt idx="16">
                  <c:v>0.109090909090909</c:v>
                </c:pt>
                <c:pt idx="17">
                  <c:v>0.0971453667105841</c:v>
                </c:pt>
                <c:pt idx="18">
                  <c:v>0.0872200263504611</c:v>
                </c:pt>
                <c:pt idx="19">
                  <c:v>0.079754062362758</c:v>
                </c:pt>
                <c:pt idx="20">
                  <c:v>0.0743083003952569</c:v>
                </c:pt>
                <c:pt idx="21">
                  <c:v>0.0700922266139657</c:v>
                </c:pt>
                <c:pt idx="22">
                  <c:v>0.0671936758893281</c:v>
                </c:pt>
                <c:pt idx="23">
                  <c:v>0.0649978041282389</c:v>
                </c:pt>
                <c:pt idx="24">
                  <c:v>0.0633289415898111</c:v>
                </c:pt>
                <c:pt idx="25">
                  <c:v>0.0620114185331577</c:v>
                </c:pt>
                <c:pt idx="26">
                  <c:v>0.0609574000878349</c:v>
                </c:pt>
                <c:pt idx="27">
                  <c:v>0.0602547211242863</c:v>
                </c:pt>
                <c:pt idx="28">
                  <c:v>0.0597277119016249</c:v>
                </c:pt>
                <c:pt idx="29">
                  <c:v>0.0594642072902942</c:v>
                </c:pt>
                <c:pt idx="30">
                  <c:v>0.0593763724198507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year!$AM$2</c:f>
              <c:strCache>
                <c:ptCount val="1"/>
                <c:pt idx="0">
                  <c:v>1957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year!$AM$3:$AM$33</c:f>
              <c:numCache>
                <c:formatCode>####.00000</c:formatCode>
                <c:ptCount val="31"/>
                <c:pt idx="0">
                  <c:v>0.998459431701472</c:v>
                </c:pt>
                <c:pt idx="1">
                  <c:v>0.994608010955152</c:v>
                </c:pt>
                <c:pt idx="2">
                  <c:v>0.984080794248545</c:v>
                </c:pt>
                <c:pt idx="3">
                  <c:v>0.952841492639507</c:v>
                </c:pt>
                <c:pt idx="4">
                  <c:v>0.881119479630264</c:v>
                </c:pt>
                <c:pt idx="5">
                  <c:v>0.764720985963711</c:v>
                </c:pt>
                <c:pt idx="6">
                  <c:v>0.631889763779528</c:v>
                </c:pt>
                <c:pt idx="7">
                  <c:v>0.505049640534064</c:v>
                </c:pt>
                <c:pt idx="8">
                  <c:v>0.396268401232455</c:v>
                </c:pt>
                <c:pt idx="9">
                  <c:v>0.321550838753852</c:v>
                </c:pt>
                <c:pt idx="10">
                  <c:v>0.264549811708319</c:v>
                </c:pt>
                <c:pt idx="11">
                  <c:v>0.22072920232797</c:v>
                </c:pt>
                <c:pt idx="12">
                  <c:v>0.187949332420404</c:v>
                </c:pt>
                <c:pt idx="13">
                  <c:v>0.161074974323862</c:v>
                </c:pt>
                <c:pt idx="14">
                  <c:v>0.139164669633687</c:v>
                </c:pt>
                <c:pt idx="15">
                  <c:v>0.12007874015748</c:v>
                </c:pt>
                <c:pt idx="16">
                  <c:v>0.105443341321465</c:v>
                </c:pt>
                <c:pt idx="17">
                  <c:v>0.0932899691886341</c:v>
                </c:pt>
                <c:pt idx="18">
                  <c:v>0.0843033207805546</c:v>
                </c:pt>
                <c:pt idx="19">
                  <c:v>0.0777986990756591</c:v>
                </c:pt>
                <c:pt idx="20">
                  <c:v>0.0727490585415954</c:v>
                </c:pt>
                <c:pt idx="21">
                  <c:v>0.0690688120506676</c:v>
                </c:pt>
                <c:pt idx="22">
                  <c:v>0.0662444368366998</c:v>
                </c:pt>
                <c:pt idx="23">
                  <c:v>0.0641047586442999</c:v>
                </c:pt>
                <c:pt idx="24">
                  <c:v>0.062478603218076</c:v>
                </c:pt>
                <c:pt idx="25">
                  <c:v>0.0611092091749401</c:v>
                </c:pt>
                <c:pt idx="26">
                  <c:v>0.0601677507702842</c:v>
                </c:pt>
                <c:pt idx="27">
                  <c:v>0.0594830537487162</c:v>
                </c:pt>
                <c:pt idx="28">
                  <c:v>0.0591407052379322</c:v>
                </c:pt>
                <c:pt idx="29">
                  <c:v>0.0589695309825403</c:v>
                </c:pt>
                <c:pt idx="30">
                  <c:v>0.0587983567271483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year!$AN$2</c:f>
              <c:strCache>
                <c:ptCount val="1"/>
                <c:pt idx="0">
                  <c:v>1958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year!$AN$3:$AN$33</c:f>
              <c:numCache>
                <c:formatCode>####.00000</c:formatCode>
                <c:ptCount val="31"/>
                <c:pt idx="0">
                  <c:v>0.998491577977038</c:v>
                </c:pt>
                <c:pt idx="1">
                  <c:v>0.994636721696137</c:v>
                </c:pt>
                <c:pt idx="2">
                  <c:v>0.98315595407693</c:v>
                </c:pt>
                <c:pt idx="3">
                  <c:v>0.952065700159222</c:v>
                </c:pt>
                <c:pt idx="4">
                  <c:v>0.881086063856532</c:v>
                </c:pt>
                <c:pt idx="5">
                  <c:v>0.762004525266069</c:v>
                </c:pt>
                <c:pt idx="6">
                  <c:v>0.628090170116484</c:v>
                </c:pt>
                <c:pt idx="7">
                  <c:v>0.495265230872371</c:v>
                </c:pt>
                <c:pt idx="8">
                  <c:v>0.397050196932875</c:v>
                </c:pt>
                <c:pt idx="9">
                  <c:v>0.321545294561301</c:v>
                </c:pt>
                <c:pt idx="10">
                  <c:v>0.263303444230286</c:v>
                </c:pt>
                <c:pt idx="11">
                  <c:v>0.219475404340903</c:v>
                </c:pt>
                <c:pt idx="12">
                  <c:v>0.184781697812788</c:v>
                </c:pt>
                <c:pt idx="13">
                  <c:v>0.15763010139948</c:v>
                </c:pt>
                <c:pt idx="14">
                  <c:v>0.135841783290036</c:v>
                </c:pt>
                <c:pt idx="15">
                  <c:v>0.117405514120506</c:v>
                </c:pt>
                <c:pt idx="16">
                  <c:v>0.102824101231878</c:v>
                </c:pt>
                <c:pt idx="17">
                  <c:v>0.0918461409536579</c:v>
                </c:pt>
                <c:pt idx="18">
                  <c:v>0.0838850247213609</c:v>
                </c:pt>
                <c:pt idx="19">
                  <c:v>0.0777675354060169</c:v>
                </c:pt>
                <c:pt idx="20">
                  <c:v>0.0732422693371323</c:v>
                </c:pt>
                <c:pt idx="21">
                  <c:v>0.0696388167267242</c:v>
                </c:pt>
                <c:pt idx="22">
                  <c:v>0.0669571775747926</c:v>
                </c:pt>
                <c:pt idx="23">
                  <c:v>0.0649459482108439</c:v>
                </c:pt>
                <c:pt idx="24">
                  <c:v>0.0632699237408866</c:v>
                </c:pt>
                <c:pt idx="25">
                  <c:v>0.0619291041649208</c:v>
                </c:pt>
                <c:pt idx="26">
                  <c:v>0.0610072907064443</c:v>
                </c:pt>
                <c:pt idx="27">
                  <c:v>0.0605044833654571</c:v>
                </c:pt>
                <c:pt idx="28">
                  <c:v>0.0601692784714657</c:v>
                </c:pt>
                <c:pt idx="29">
                  <c:v>0.0599178748009721</c:v>
                </c:pt>
                <c:pt idx="30">
                  <c:v>0.0598340735774742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year!$AO$2</c:f>
              <c:strCache>
                <c:ptCount val="1"/>
                <c:pt idx="0">
                  <c:v>1959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year!$AO$3:$AO$33</c:f>
              <c:numCache>
                <c:formatCode>####.00000</c:formatCode>
                <c:ptCount val="31"/>
                <c:pt idx="0">
                  <c:v>0.998655801058557</c:v>
                </c:pt>
                <c:pt idx="1">
                  <c:v>0.994623204234227</c:v>
                </c:pt>
                <c:pt idx="2">
                  <c:v>0.983281525665798</c:v>
                </c:pt>
                <c:pt idx="3">
                  <c:v>0.95169285054188</c:v>
                </c:pt>
                <c:pt idx="4">
                  <c:v>0.878013946064017</c:v>
                </c:pt>
                <c:pt idx="5">
                  <c:v>0.757456103503318</c:v>
                </c:pt>
                <c:pt idx="6">
                  <c:v>0.614466941107284</c:v>
                </c:pt>
                <c:pt idx="7">
                  <c:v>0.494413173149626</c:v>
                </c:pt>
                <c:pt idx="8">
                  <c:v>0.395782575821222</c:v>
                </c:pt>
                <c:pt idx="9">
                  <c:v>0.318071074519029</c:v>
                </c:pt>
                <c:pt idx="10">
                  <c:v>0.259094345963202</c:v>
                </c:pt>
                <c:pt idx="11">
                  <c:v>0.21364361925565</c:v>
                </c:pt>
                <c:pt idx="12">
                  <c:v>0.179366546248845</c:v>
                </c:pt>
                <c:pt idx="13">
                  <c:v>0.151978492816937</c:v>
                </c:pt>
                <c:pt idx="14">
                  <c:v>0.130639334621524</c:v>
                </c:pt>
                <c:pt idx="15">
                  <c:v>0.1128286986474</c:v>
                </c:pt>
                <c:pt idx="16">
                  <c:v>0.0994707216668066</c:v>
                </c:pt>
                <c:pt idx="17">
                  <c:v>0.0898092917751827</c:v>
                </c:pt>
                <c:pt idx="18">
                  <c:v>0.0824161975972444</c:v>
                </c:pt>
                <c:pt idx="19">
                  <c:v>0.0771234142653113</c:v>
                </c:pt>
                <c:pt idx="20">
                  <c:v>0.0730068050071411</c:v>
                </c:pt>
                <c:pt idx="21">
                  <c:v>0.0695622952196925</c:v>
                </c:pt>
                <c:pt idx="22">
                  <c:v>0.0668738973368058</c:v>
                </c:pt>
                <c:pt idx="23">
                  <c:v>0.0647735864908006</c:v>
                </c:pt>
                <c:pt idx="24">
                  <c:v>0.0631773502478367</c:v>
                </c:pt>
                <c:pt idx="25">
                  <c:v>0.0619171637402336</c:v>
                </c:pt>
                <c:pt idx="26">
                  <c:v>0.0611610518356717</c:v>
                </c:pt>
                <c:pt idx="27">
                  <c:v>0.0606569772326305</c:v>
                </c:pt>
                <c:pt idx="28">
                  <c:v>0.0603209274972696</c:v>
                </c:pt>
                <c:pt idx="29">
                  <c:v>0.060068890195749</c:v>
                </c:pt>
                <c:pt idx="30">
                  <c:v>0.0599008653280686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year!$AP$2</c:f>
              <c:strCache>
                <c:ptCount val="1"/>
                <c:pt idx="0">
                  <c:v>1960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year!$AP$3:$AP$33</c:f>
              <c:numCache>
                <c:formatCode>####.00000</c:formatCode>
                <c:ptCount val="31"/>
                <c:pt idx="0">
                  <c:v>0.998727229337364</c:v>
                </c:pt>
                <c:pt idx="1">
                  <c:v>0.995465754514358</c:v>
                </c:pt>
                <c:pt idx="2">
                  <c:v>0.985044944714024</c:v>
                </c:pt>
                <c:pt idx="3">
                  <c:v>0.953066581815289</c:v>
                </c:pt>
                <c:pt idx="4">
                  <c:v>0.88028000954578</c:v>
                </c:pt>
                <c:pt idx="5">
                  <c:v>0.750775594622544</c:v>
                </c:pt>
                <c:pt idx="6">
                  <c:v>0.623737172858166</c:v>
                </c:pt>
                <c:pt idx="7">
                  <c:v>0.503301248906213</c:v>
                </c:pt>
                <c:pt idx="8">
                  <c:v>0.402275077559462</c:v>
                </c:pt>
                <c:pt idx="9">
                  <c:v>0.325033807970726</c:v>
                </c:pt>
                <c:pt idx="10">
                  <c:v>0.260361148675523</c:v>
                </c:pt>
                <c:pt idx="11">
                  <c:v>0.215336886484767</c:v>
                </c:pt>
                <c:pt idx="12">
                  <c:v>0.180176596929441</c:v>
                </c:pt>
                <c:pt idx="13">
                  <c:v>0.152971124015591</c:v>
                </c:pt>
                <c:pt idx="14">
                  <c:v>0.131493119083605</c:v>
                </c:pt>
                <c:pt idx="15">
                  <c:v>0.113753877973113</c:v>
                </c:pt>
                <c:pt idx="16">
                  <c:v>0.101503460345239</c:v>
                </c:pt>
                <c:pt idx="17">
                  <c:v>0.0922758730411264</c:v>
                </c:pt>
                <c:pt idx="18">
                  <c:v>0.085673375228701</c:v>
                </c:pt>
                <c:pt idx="19">
                  <c:v>0.080264099912497</c:v>
                </c:pt>
                <c:pt idx="20">
                  <c:v>0.0759684989260998</c:v>
                </c:pt>
                <c:pt idx="21">
                  <c:v>0.0726274759366797</c:v>
                </c:pt>
                <c:pt idx="22">
                  <c:v>0.0699228382785777</c:v>
                </c:pt>
                <c:pt idx="23">
                  <c:v>0.067775037785379</c:v>
                </c:pt>
                <c:pt idx="24">
                  <c:v>0.0661840744570838</c:v>
                </c:pt>
                <c:pt idx="25">
                  <c:v>0.0649908519608623</c:v>
                </c:pt>
                <c:pt idx="26">
                  <c:v>0.0641953702967147</c:v>
                </c:pt>
                <c:pt idx="27">
                  <c:v>0.0637180812982261</c:v>
                </c:pt>
                <c:pt idx="28">
                  <c:v>0.063399888632567</c:v>
                </c:pt>
                <c:pt idx="29">
                  <c:v>0.0631612441333227</c:v>
                </c:pt>
                <c:pt idx="30">
                  <c:v>0.0630021478004932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year!$AQ$2</c:f>
              <c:strCache>
                <c:ptCount val="1"/>
                <c:pt idx="0">
                  <c:v>1961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year!$AQ$3:$AQ$33</c:f>
              <c:numCache>
                <c:formatCode>####.00000</c:formatCode>
                <c:ptCount val="31"/>
                <c:pt idx="0">
                  <c:v>0.999231360491929</c:v>
                </c:pt>
                <c:pt idx="1">
                  <c:v>0.996242206849432</c:v>
                </c:pt>
                <c:pt idx="2">
                  <c:v>0.985225040567085</c:v>
                </c:pt>
                <c:pt idx="3">
                  <c:v>0.952600563668973</c:v>
                </c:pt>
                <c:pt idx="4">
                  <c:v>0.871210180203262</c:v>
                </c:pt>
                <c:pt idx="5">
                  <c:v>0.753352122299086</c:v>
                </c:pt>
                <c:pt idx="6">
                  <c:v>0.622598001537279</c:v>
                </c:pt>
                <c:pt idx="7">
                  <c:v>0.498505423178751</c:v>
                </c:pt>
                <c:pt idx="8">
                  <c:v>0.396874199333846</c:v>
                </c:pt>
                <c:pt idx="9">
                  <c:v>0.316081646596635</c:v>
                </c:pt>
                <c:pt idx="10">
                  <c:v>0.255700743018191</c:v>
                </c:pt>
                <c:pt idx="11">
                  <c:v>0.209923990093091</c:v>
                </c:pt>
                <c:pt idx="12">
                  <c:v>0.175164403450337</c:v>
                </c:pt>
                <c:pt idx="13">
                  <c:v>0.147749594329149</c:v>
                </c:pt>
                <c:pt idx="14">
                  <c:v>0.127081732001025</c:v>
                </c:pt>
                <c:pt idx="15">
                  <c:v>0.111794346229396</c:v>
                </c:pt>
                <c:pt idx="16">
                  <c:v>0.100264753608335</c:v>
                </c:pt>
                <c:pt idx="17">
                  <c:v>0.0918097190195575</c:v>
                </c:pt>
                <c:pt idx="18">
                  <c:v>0.085148176616278</c:v>
                </c:pt>
                <c:pt idx="19">
                  <c:v>0.0798531044495687</c:v>
                </c:pt>
                <c:pt idx="20">
                  <c:v>0.0755828849602869</c:v>
                </c:pt>
                <c:pt idx="21">
                  <c:v>0.0722521137586472</c:v>
                </c:pt>
                <c:pt idx="22">
                  <c:v>0.0694337688957212</c:v>
                </c:pt>
                <c:pt idx="23">
                  <c:v>0.0672986591510804</c:v>
                </c:pt>
                <c:pt idx="24">
                  <c:v>0.0657613801349389</c:v>
                </c:pt>
                <c:pt idx="25">
                  <c:v>0.0646511230677257</c:v>
                </c:pt>
                <c:pt idx="26">
                  <c:v>0.063882483559655</c:v>
                </c:pt>
                <c:pt idx="27">
                  <c:v>0.0632846528311555</c:v>
                </c:pt>
                <c:pt idx="28">
                  <c:v>0.0628576308822274</c:v>
                </c:pt>
                <c:pt idx="29">
                  <c:v>0.0626014177128704</c:v>
                </c:pt>
                <c:pt idx="30">
                  <c:v>0.0624306089332992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year!$AR$2</c:f>
              <c:strCache>
                <c:ptCount val="1"/>
                <c:pt idx="0">
                  <c:v>1962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year!$AR$3:$AR$33</c:f>
              <c:numCache>
                <c:formatCode>####.00000</c:formatCode>
                <c:ptCount val="31"/>
                <c:pt idx="0">
                  <c:v>0.999280704909189</c:v>
                </c:pt>
                <c:pt idx="1">
                  <c:v>0.995953965114188</c:v>
                </c:pt>
                <c:pt idx="2">
                  <c:v>0.984445243661212</c:v>
                </c:pt>
                <c:pt idx="3">
                  <c:v>0.946322603848229</c:v>
                </c:pt>
                <c:pt idx="4">
                  <c:v>0.872145297608344</c:v>
                </c:pt>
                <c:pt idx="5">
                  <c:v>0.752202841215608</c:v>
                </c:pt>
                <c:pt idx="6">
                  <c:v>0.619402985074627</c:v>
                </c:pt>
                <c:pt idx="7">
                  <c:v>0.495054846250674</c:v>
                </c:pt>
                <c:pt idx="8">
                  <c:v>0.39147635317389</c:v>
                </c:pt>
                <c:pt idx="9">
                  <c:v>0.31244380507103</c:v>
                </c:pt>
                <c:pt idx="10">
                  <c:v>0.251843193670203</c:v>
                </c:pt>
                <c:pt idx="11">
                  <c:v>0.206617514835461</c:v>
                </c:pt>
                <c:pt idx="12">
                  <c:v>0.17191152670383</c:v>
                </c:pt>
                <c:pt idx="13">
                  <c:v>0.145477432116526</c:v>
                </c:pt>
                <c:pt idx="14">
                  <c:v>0.127045495414494</c:v>
                </c:pt>
                <c:pt idx="15">
                  <c:v>0.112479769825571</c:v>
                </c:pt>
                <c:pt idx="16">
                  <c:v>0.10196007912246</c:v>
                </c:pt>
                <c:pt idx="17">
                  <c:v>0.0936881855781334</c:v>
                </c:pt>
                <c:pt idx="18">
                  <c:v>0.0870347059881316</c:v>
                </c:pt>
                <c:pt idx="19">
                  <c:v>0.0817299046934005</c:v>
                </c:pt>
                <c:pt idx="20">
                  <c:v>0.0775939579212372</c:v>
                </c:pt>
                <c:pt idx="21">
                  <c:v>0.0739974824671822</c:v>
                </c:pt>
                <c:pt idx="22">
                  <c:v>0.0712102139902895</c:v>
                </c:pt>
                <c:pt idx="23">
                  <c:v>0.0690523287178565</c:v>
                </c:pt>
                <c:pt idx="24">
                  <c:v>0.0675238266498831</c:v>
                </c:pt>
                <c:pt idx="25">
                  <c:v>0.0663549721273152</c:v>
                </c:pt>
                <c:pt idx="26">
                  <c:v>0.0655457651501528</c:v>
                </c:pt>
                <c:pt idx="27">
                  <c:v>0.0650062938320446</c:v>
                </c:pt>
                <c:pt idx="28">
                  <c:v>0.0645567344002877</c:v>
                </c:pt>
                <c:pt idx="29">
                  <c:v>0.0642869987412336</c:v>
                </c:pt>
                <c:pt idx="30">
                  <c:v>0.0641071749685308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year!$AS$2</c:f>
              <c:strCache>
                <c:ptCount val="1"/>
                <c:pt idx="0">
                  <c:v>1963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year!$AS$3:$AS$33</c:f>
              <c:numCache>
                <c:formatCode>####.00000</c:formatCode>
                <c:ptCount val="31"/>
                <c:pt idx="0">
                  <c:v>0.999152781700084</c:v>
                </c:pt>
                <c:pt idx="1">
                  <c:v>0.995387367033794</c:v>
                </c:pt>
                <c:pt idx="2">
                  <c:v>0.980608114468606</c:v>
                </c:pt>
                <c:pt idx="3">
                  <c:v>0.945024945872164</c:v>
                </c:pt>
                <c:pt idx="4">
                  <c:v>0.86839875741316</c:v>
                </c:pt>
                <c:pt idx="5">
                  <c:v>0.746022780758731</c:v>
                </c:pt>
                <c:pt idx="6">
                  <c:v>0.611879883272146</c:v>
                </c:pt>
                <c:pt idx="7">
                  <c:v>0.484138190718253</c:v>
                </c:pt>
                <c:pt idx="8">
                  <c:v>0.383036806928363</c:v>
                </c:pt>
                <c:pt idx="9">
                  <c:v>0.304339640402899</c:v>
                </c:pt>
                <c:pt idx="10">
                  <c:v>0.244940224042173</c:v>
                </c:pt>
                <c:pt idx="11">
                  <c:v>0.200320060246635</c:v>
                </c:pt>
                <c:pt idx="12">
                  <c:v>0.167184411183282</c:v>
                </c:pt>
                <c:pt idx="13">
                  <c:v>0.14393297561894</c:v>
                </c:pt>
                <c:pt idx="14">
                  <c:v>0.126706203520663</c:v>
                </c:pt>
                <c:pt idx="15">
                  <c:v>0.113715522921962</c:v>
                </c:pt>
                <c:pt idx="16">
                  <c:v>0.103266497223007</c:v>
                </c:pt>
                <c:pt idx="17">
                  <c:v>0.0948884495905111</c:v>
                </c:pt>
                <c:pt idx="18">
                  <c:v>0.0882989739245034</c:v>
                </c:pt>
                <c:pt idx="19">
                  <c:v>0.08293325802504</c:v>
                </c:pt>
                <c:pt idx="20">
                  <c:v>0.0785088957921491</c:v>
                </c:pt>
                <c:pt idx="21">
                  <c:v>0.0749317518591735</c:v>
                </c:pt>
                <c:pt idx="22">
                  <c:v>0.0722959615927704</c:v>
                </c:pt>
                <c:pt idx="23">
                  <c:v>0.0704132542596253</c:v>
                </c:pt>
                <c:pt idx="24">
                  <c:v>0.068812953026452</c:v>
                </c:pt>
                <c:pt idx="25">
                  <c:v>0.0675891932599077</c:v>
                </c:pt>
                <c:pt idx="26">
                  <c:v>0.0667419749599924</c:v>
                </c:pt>
                <c:pt idx="27">
                  <c:v>0.0660830273933917</c:v>
                </c:pt>
                <c:pt idx="28">
                  <c:v>0.0657064859267627</c:v>
                </c:pt>
                <c:pt idx="29">
                  <c:v>0.0654240798267909</c:v>
                </c:pt>
                <c:pt idx="30">
                  <c:v>0.0652358090934764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year!$AT$2</c:f>
              <c:strCache>
                <c:ptCount val="1"/>
                <c:pt idx="0">
                  <c:v>1964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year!$AT$3:$AT$33</c:f>
              <c:numCache>
                <c:formatCode>####.00000</c:formatCode>
                <c:ptCount val="31"/>
                <c:pt idx="0">
                  <c:v>0.998986828774063</c:v>
                </c:pt>
                <c:pt idx="1">
                  <c:v>0.993211752786221</c:v>
                </c:pt>
                <c:pt idx="2">
                  <c:v>0.979331306990881</c:v>
                </c:pt>
                <c:pt idx="3">
                  <c:v>0.942451874366768</c:v>
                </c:pt>
                <c:pt idx="4">
                  <c:v>0.86322188449848</c:v>
                </c:pt>
                <c:pt idx="5">
                  <c:v>0.738500506585613</c:v>
                </c:pt>
                <c:pt idx="6">
                  <c:v>0.602431610942249</c:v>
                </c:pt>
                <c:pt idx="7">
                  <c:v>0.478115501519757</c:v>
                </c:pt>
                <c:pt idx="8">
                  <c:v>0.376697061803445</c:v>
                </c:pt>
                <c:pt idx="9">
                  <c:v>0.298581560283688</c:v>
                </c:pt>
                <c:pt idx="10">
                  <c:v>0.239209726443769</c:v>
                </c:pt>
                <c:pt idx="11">
                  <c:v>0.195845997973658</c:v>
                </c:pt>
                <c:pt idx="12">
                  <c:v>0.166464032421479</c:v>
                </c:pt>
                <c:pt idx="13">
                  <c:v>0.14468085106383</c:v>
                </c:pt>
                <c:pt idx="14">
                  <c:v>0.128672745694022</c:v>
                </c:pt>
                <c:pt idx="15">
                  <c:v>0.115906788247214</c:v>
                </c:pt>
                <c:pt idx="16">
                  <c:v>0.105572441742655</c:v>
                </c:pt>
                <c:pt idx="17">
                  <c:v>0.0975683890577507</c:v>
                </c:pt>
                <c:pt idx="18">
                  <c:v>0.0911854103343465</c:v>
                </c:pt>
                <c:pt idx="19">
                  <c:v>0.0856129685916921</c:v>
                </c:pt>
                <c:pt idx="20">
                  <c:v>0.0813576494427558</c:v>
                </c:pt>
                <c:pt idx="21">
                  <c:v>0.0780141843971631</c:v>
                </c:pt>
                <c:pt idx="22">
                  <c:v>0.0753799392097265</c:v>
                </c:pt>
                <c:pt idx="23">
                  <c:v>0.0734549138804458</c:v>
                </c:pt>
                <c:pt idx="24">
                  <c:v>0.0718338399189463</c:v>
                </c:pt>
                <c:pt idx="25">
                  <c:v>0.0706180344478217</c:v>
                </c:pt>
                <c:pt idx="26">
                  <c:v>0.0696048632218845</c:v>
                </c:pt>
                <c:pt idx="27">
                  <c:v>0.0689969604863222</c:v>
                </c:pt>
                <c:pt idx="28">
                  <c:v>0.0685916919959473</c:v>
                </c:pt>
                <c:pt idx="29">
                  <c:v>0.0681864235055724</c:v>
                </c:pt>
                <c:pt idx="30">
                  <c:v>0.067983789260385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year!$AU$2</c:f>
              <c:strCache>
                <c:ptCount val="1"/>
                <c:pt idx="0">
                  <c:v>1965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year!$AU$3:$AU$33</c:f>
              <c:numCache>
                <c:formatCode>####.00000</c:formatCode>
                <c:ptCount val="31"/>
                <c:pt idx="0">
                  <c:v>0.997704986438556</c:v>
                </c:pt>
                <c:pt idx="1">
                  <c:v>0.992489046526184</c:v>
                </c:pt>
                <c:pt idx="2">
                  <c:v>0.9775714583768</c:v>
                </c:pt>
                <c:pt idx="3">
                  <c:v>0.938973503025245</c:v>
                </c:pt>
                <c:pt idx="4">
                  <c:v>0.858022115585228</c:v>
                </c:pt>
                <c:pt idx="5">
                  <c:v>0.728353849363655</c:v>
                </c:pt>
                <c:pt idx="6">
                  <c:v>0.595243062799917</c:v>
                </c:pt>
                <c:pt idx="7">
                  <c:v>0.471208011683705</c:v>
                </c:pt>
                <c:pt idx="8">
                  <c:v>0.371270602962654</c:v>
                </c:pt>
                <c:pt idx="9">
                  <c:v>0.293970373461298</c:v>
                </c:pt>
                <c:pt idx="10">
                  <c:v>0.23430002086376</c:v>
                </c:pt>
                <c:pt idx="11">
                  <c:v>0.196223659503443</c:v>
                </c:pt>
                <c:pt idx="12">
                  <c:v>0.168266221573127</c:v>
                </c:pt>
                <c:pt idx="13">
                  <c:v>0.148758606300855</c:v>
                </c:pt>
                <c:pt idx="14">
                  <c:v>0.133423742958481</c:v>
                </c:pt>
                <c:pt idx="15">
                  <c:v>0.119966617984561</c:v>
                </c:pt>
                <c:pt idx="16">
                  <c:v>0.109743375756311</c:v>
                </c:pt>
                <c:pt idx="17">
                  <c:v>0.101502190694763</c:v>
                </c:pt>
                <c:pt idx="18">
                  <c:v>0.0946171500104319</c:v>
                </c:pt>
                <c:pt idx="19">
                  <c:v>0.0889839349050699</c:v>
                </c:pt>
                <c:pt idx="20">
                  <c:v>0.0847068641769247</c:v>
                </c:pt>
                <c:pt idx="21">
                  <c:v>0.0814729814312539</c:v>
                </c:pt>
                <c:pt idx="22">
                  <c:v>0.0787606926768204</c:v>
                </c:pt>
                <c:pt idx="23">
                  <c:v>0.0766743167118715</c:v>
                </c:pt>
                <c:pt idx="24">
                  <c:v>0.0751095347381598</c:v>
                </c:pt>
                <c:pt idx="25">
                  <c:v>0.073753390360943</c:v>
                </c:pt>
                <c:pt idx="26">
                  <c:v>0.072814521176716</c:v>
                </c:pt>
                <c:pt idx="27">
                  <c:v>0.0721886083872314</c:v>
                </c:pt>
                <c:pt idx="28">
                  <c:v>0.0716670143959941</c:v>
                </c:pt>
                <c:pt idx="29">
                  <c:v>0.0713540580012518</c:v>
                </c:pt>
                <c:pt idx="30">
                  <c:v>0.0711454204047569</c:v>
                </c:pt>
              </c:numCache>
            </c:numRef>
          </c:val>
          <c:smooth val="0"/>
        </c:ser>
        <c:ser>
          <c:idx val="31"/>
          <c:order val="31"/>
          <c:tx>
            <c:strRef>
              <c:f>year!$AV$2</c:f>
              <c:strCache>
                <c:ptCount val="1"/>
                <c:pt idx="0">
                  <c:v>1966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year!$AV$3:$AV$33</c:f>
              <c:numCache>
                <c:formatCode>####.00000</c:formatCode>
                <c:ptCount val="31"/>
                <c:pt idx="0">
                  <c:v>0.998454234293916</c:v>
                </c:pt>
                <c:pt idx="1">
                  <c:v>0.99337528983107</c:v>
                </c:pt>
                <c:pt idx="2">
                  <c:v>0.978359280114828</c:v>
                </c:pt>
                <c:pt idx="3">
                  <c:v>0.937948548084355</c:v>
                </c:pt>
                <c:pt idx="4">
                  <c:v>0.852600198741305</c:v>
                </c:pt>
                <c:pt idx="5">
                  <c:v>0.724080821464061</c:v>
                </c:pt>
                <c:pt idx="6">
                  <c:v>0.586066026278017</c:v>
                </c:pt>
                <c:pt idx="7">
                  <c:v>0.459313238379154</c:v>
                </c:pt>
                <c:pt idx="8">
                  <c:v>0.357844760958375</c:v>
                </c:pt>
                <c:pt idx="9">
                  <c:v>0.28243347686872</c:v>
                </c:pt>
                <c:pt idx="10">
                  <c:v>0.231975267748703</c:v>
                </c:pt>
                <c:pt idx="11">
                  <c:v>0.195981009164182</c:v>
                </c:pt>
                <c:pt idx="12">
                  <c:v>0.171027934194546</c:v>
                </c:pt>
                <c:pt idx="13">
                  <c:v>0.151153803687755</c:v>
                </c:pt>
                <c:pt idx="14">
                  <c:v>0.135254499282323</c:v>
                </c:pt>
                <c:pt idx="15">
                  <c:v>0.122115490780612</c:v>
                </c:pt>
                <c:pt idx="16">
                  <c:v>0.111736778182621</c:v>
                </c:pt>
                <c:pt idx="17">
                  <c:v>0.103014243126863</c:v>
                </c:pt>
                <c:pt idx="18">
                  <c:v>0.0959478856133377</c:v>
                </c:pt>
                <c:pt idx="19">
                  <c:v>0.0906481174781936</c:v>
                </c:pt>
                <c:pt idx="20">
                  <c:v>0.0863420558683891</c:v>
                </c:pt>
                <c:pt idx="21">
                  <c:v>0.0826984652754775</c:v>
                </c:pt>
                <c:pt idx="22">
                  <c:v>0.0799381693717566</c:v>
                </c:pt>
                <c:pt idx="23">
                  <c:v>0.0777299326487799</c:v>
                </c:pt>
                <c:pt idx="24">
                  <c:v>0.0758529314342498</c:v>
                </c:pt>
                <c:pt idx="25">
                  <c:v>0.0745279894004637</c:v>
                </c:pt>
                <c:pt idx="26">
                  <c:v>0.0735342828751242</c:v>
                </c:pt>
                <c:pt idx="27">
                  <c:v>0.0727614000220824</c:v>
                </c:pt>
                <c:pt idx="28">
                  <c:v>0.0722093408413382</c:v>
                </c:pt>
                <c:pt idx="29">
                  <c:v>0.0719885171690405</c:v>
                </c:pt>
              </c:numCache>
            </c:numRef>
          </c:val>
          <c:smooth val="0"/>
        </c:ser>
        <c:ser>
          <c:idx val="32"/>
          <c:order val="32"/>
          <c:tx>
            <c:strRef>
              <c:f>year!$AW$2</c:f>
              <c:strCache>
                <c:ptCount val="1"/>
                <c:pt idx="0">
                  <c:v>1967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year!$AW$3:$AW$33</c:f>
              <c:numCache>
                <c:formatCode>####.00000</c:formatCode>
                <c:ptCount val="31"/>
                <c:pt idx="0">
                  <c:v>0.998158167376539</c:v>
                </c:pt>
                <c:pt idx="1">
                  <c:v>0.992747784045125</c:v>
                </c:pt>
                <c:pt idx="2">
                  <c:v>0.976977092206746</c:v>
                </c:pt>
                <c:pt idx="3">
                  <c:v>0.934039369172326</c:v>
                </c:pt>
                <c:pt idx="4">
                  <c:v>0.848509266720387</c:v>
                </c:pt>
                <c:pt idx="5">
                  <c:v>0.715091516058478</c:v>
                </c:pt>
                <c:pt idx="6">
                  <c:v>0.575112236675492</c:v>
                </c:pt>
                <c:pt idx="7">
                  <c:v>0.449407160124324</c:v>
                </c:pt>
                <c:pt idx="8">
                  <c:v>0.349717969379533</c:v>
                </c:pt>
                <c:pt idx="9">
                  <c:v>0.282606193162196</c:v>
                </c:pt>
                <c:pt idx="10">
                  <c:v>0.234833659491194</c:v>
                </c:pt>
                <c:pt idx="11">
                  <c:v>0.201795786807874</c:v>
                </c:pt>
                <c:pt idx="12">
                  <c:v>0.17658570277426</c:v>
                </c:pt>
                <c:pt idx="13">
                  <c:v>0.156440658455163</c:v>
                </c:pt>
                <c:pt idx="14">
                  <c:v>0.140554852077817</c:v>
                </c:pt>
                <c:pt idx="15">
                  <c:v>0.12720156555773</c:v>
                </c:pt>
                <c:pt idx="16">
                  <c:v>0.116265684355934</c:v>
                </c:pt>
                <c:pt idx="17">
                  <c:v>0.107286750316565</c:v>
                </c:pt>
                <c:pt idx="18">
                  <c:v>0.100379877978589</c:v>
                </c:pt>
                <c:pt idx="19">
                  <c:v>0.0949694946471739</c:v>
                </c:pt>
                <c:pt idx="20">
                  <c:v>0.0904800276274893</c:v>
                </c:pt>
                <c:pt idx="21">
                  <c:v>0.0865661333026361</c:v>
                </c:pt>
                <c:pt idx="22">
                  <c:v>0.0835731552895131</c:v>
                </c:pt>
                <c:pt idx="23">
                  <c:v>0.0811557499712214</c:v>
                </c:pt>
                <c:pt idx="24">
                  <c:v>0.0791988028087948</c:v>
                </c:pt>
                <c:pt idx="25">
                  <c:v>0.0778174283411995</c:v>
                </c:pt>
                <c:pt idx="26">
                  <c:v>0.0766662829515368</c:v>
                </c:pt>
                <c:pt idx="27">
                  <c:v>0.0758604811787729</c:v>
                </c:pt>
                <c:pt idx="28">
                  <c:v>0.0754000230229078</c:v>
                </c:pt>
              </c:numCache>
            </c:numRef>
          </c:val>
          <c:smooth val="0"/>
        </c:ser>
        <c:ser>
          <c:idx val="33"/>
          <c:order val="33"/>
          <c:tx>
            <c:strRef>
              <c:f>year!$AX$2</c:f>
              <c:strCache>
                <c:ptCount val="1"/>
                <c:pt idx="0">
                  <c:v>1968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year!$AX$3:$AX$33</c:f>
              <c:numCache>
                <c:formatCode>####.00000</c:formatCode>
                <c:ptCount val="31"/>
                <c:pt idx="0">
                  <c:v>0.998060025105557</c:v>
                </c:pt>
                <c:pt idx="1">
                  <c:v>0.992011868081707</c:v>
                </c:pt>
                <c:pt idx="2">
                  <c:v>0.974666210201985</c:v>
                </c:pt>
                <c:pt idx="3">
                  <c:v>0.930617368481114</c:v>
                </c:pt>
                <c:pt idx="4">
                  <c:v>0.841150290996234</c:v>
                </c:pt>
                <c:pt idx="5">
                  <c:v>0.70398265434212</c:v>
                </c:pt>
                <c:pt idx="6">
                  <c:v>0.561679790026247</c:v>
                </c:pt>
                <c:pt idx="7">
                  <c:v>0.436266118909049</c:v>
                </c:pt>
                <c:pt idx="8">
                  <c:v>0.34771197078626</c:v>
                </c:pt>
                <c:pt idx="9">
                  <c:v>0.284377496291224</c:v>
                </c:pt>
                <c:pt idx="10">
                  <c:v>0.241013351591921</c:v>
                </c:pt>
                <c:pt idx="11">
                  <c:v>0.208033778386397</c:v>
                </c:pt>
                <c:pt idx="12">
                  <c:v>0.182015291566815</c:v>
                </c:pt>
                <c:pt idx="13">
                  <c:v>0.162159077941344</c:v>
                </c:pt>
                <c:pt idx="14">
                  <c:v>0.146525162615543</c:v>
                </c:pt>
                <c:pt idx="15">
                  <c:v>0.132032408992354</c:v>
                </c:pt>
                <c:pt idx="16">
                  <c:v>0.120620791966222</c:v>
                </c:pt>
                <c:pt idx="17">
                  <c:v>0.111947963026361</c:v>
                </c:pt>
                <c:pt idx="18">
                  <c:v>0.105215108980943</c:v>
                </c:pt>
                <c:pt idx="19">
                  <c:v>0.0995093004678763</c:v>
                </c:pt>
                <c:pt idx="20">
                  <c:v>0.0947164213169006</c:v>
                </c:pt>
                <c:pt idx="21">
                  <c:v>0.0907223553577542</c:v>
                </c:pt>
                <c:pt idx="22">
                  <c:v>0.0876412187606984</c:v>
                </c:pt>
                <c:pt idx="23">
                  <c:v>0.0851306630149492</c:v>
                </c:pt>
                <c:pt idx="24">
                  <c:v>0.0830765719502453</c:v>
                </c:pt>
                <c:pt idx="25">
                  <c:v>0.0814789455665868</c:v>
                </c:pt>
                <c:pt idx="26">
                  <c:v>0.0802236676937122</c:v>
                </c:pt>
                <c:pt idx="27">
                  <c:v>0.0796530868424056</c:v>
                </c:pt>
              </c:numCache>
            </c:numRef>
          </c:val>
          <c:smooth val="0"/>
        </c:ser>
        <c:ser>
          <c:idx val="34"/>
          <c:order val="34"/>
          <c:tx>
            <c:strRef>
              <c:f>year!$AY$2</c:f>
              <c:strCache>
                <c:ptCount val="1"/>
                <c:pt idx="0">
                  <c:v>1969</c:v>
                </c:pt>
              </c:strCache>
            </c:strRef>
          </c:tx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year!$AY$3:$AY$33</c:f>
              <c:numCache>
                <c:formatCode>####.00000</c:formatCode>
                <c:ptCount val="31"/>
                <c:pt idx="0">
                  <c:v>0.998077140594955</c:v>
                </c:pt>
                <c:pt idx="1">
                  <c:v>0.991856124872752</c:v>
                </c:pt>
                <c:pt idx="2">
                  <c:v>0.974663499604117</c:v>
                </c:pt>
                <c:pt idx="3">
                  <c:v>0.928401764506278</c:v>
                </c:pt>
                <c:pt idx="4">
                  <c:v>0.83327677864495</c:v>
                </c:pt>
                <c:pt idx="5">
                  <c:v>0.692003167062549</c:v>
                </c:pt>
                <c:pt idx="6">
                  <c:v>0.547562492930664</c:v>
                </c:pt>
                <c:pt idx="7">
                  <c:v>0.435131772423934</c:v>
                </c:pt>
                <c:pt idx="8">
                  <c:v>0.352335708630245</c:v>
                </c:pt>
                <c:pt idx="9">
                  <c:v>0.295102363985975</c:v>
                </c:pt>
                <c:pt idx="10">
                  <c:v>0.25031105078611</c:v>
                </c:pt>
                <c:pt idx="11">
                  <c:v>0.216038909625608</c:v>
                </c:pt>
                <c:pt idx="12">
                  <c:v>0.189571315462052</c:v>
                </c:pt>
                <c:pt idx="13">
                  <c:v>0.169211627643932</c:v>
                </c:pt>
                <c:pt idx="14">
                  <c:v>0.152132111752064</c:v>
                </c:pt>
                <c:pt idx="15">
                  <c:v>0.137767220902613</c:v>
                </c:pt>
                <c:pt idx="16">
                  <c:v>0.126343173849112</c:v>
                </c:pt>
                <c:pt idx="17">
                  <c:v>0.11752064246126</c:v>
                </c:pt>
                <c:pt idx="18">
                  <c:v>0.110281642348151</c:v>
                </c:pt>
                <c:pt idx="19">
                  <c:v>0.104286845379482</c:v>
                </c:pt>
                <c:pt idx="20">
                  <c:v>0.0993100328017193</c:v>
                </c:pt>
                <c:pt idx="21">
                  <c:v>0.0951249858613279</c:v>
                </c:pt>
                <c:pt idx="22">
                  <c:v>0.0919579233118426</c:v>
                </c:pt>
                <c:pt idx="23">
                  <c:v>0.0892432982694265</c:v>
                </c:pt>
                <c:pt idx="24">
                  <c:v>0.0869811107340799</c:v>
                </c:pt>
                <c:pt idx="25">
                  <c:v>0.0852844700825699</c:v>
                </c:pt>
                <c:pt idx="26">
                  <c:v>0.0843795950684312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839816"/>
        <c:axId val="2074845176"/>
      </c:lineChart>
      <c:catAx>
        <c:axId val="2074839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age, years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74845176"/>
        <c:crosses val="autoZero"/>
        <c:auto val="1"/>
        <c:lblAlgn val="ctr"/>
        <c:lblOffset val="100"/>
        <c:tickLblSkip val="2"/>
        <c:noMultiLvlLbl val="0"/>
      </c:catAx>
      <c:valAx>
        <c:axId val="2074845176"/>
        <c:scaling>
          <c:orientation val="minMax"/>
          <c:max val="1.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74839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630535574295"/>
          <c:y val="0.0"/>
          <c:w val="0.266369464425705"/>
          <c:h val="1.0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6231165548751"/>
          <c:y val="0.0647820965842167"/>
          <c:w val="0.661064126243479"/>
          <c:h val="0.760628979954912"/>
        </c:manualLayout>
      </c:layout>
      <c:lineChart>
        <c:grouping val="standard"/>
        <c:varyColors val="0"/>
        <c:ser>
          <c:idx val="0"/>
          <c:order val="0"/>
          <c:tx>
            <c:strRef>
              <c:f>year!$AZ$2</c:f>
              <c:strCache>
                <c:ptCount val="1"/>
                <c:pt idx="0">
                  <c:v>1970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year!$AZ$3:$AZ$33</c:f>
              <c:numCache>
                <c:formatCode>####.00000</c:formatCode>
                <c:ptCount val="31"/>
                <c:pt idx="0">
                  <c:v>0.998454723395488</c:v>
                </c:pt>
                <c:pt idx="1">
                  <c:v>0.993406819820748</c:v>
                </c:pt>
                <c:pt idx="2">
                  <c:v>0.976614814051715</c:v>
                </c:pt>
                <c:pt idx="3">
                  <c:v>0.929947460595447</c:v>
                </c:pt>
                <c:pt idx="4">
                  <c:v>0.832698052951479</c:v>
                </c:pt>
                <c:pt idx="5">
                  <c:v>0.685175646440713</c:v>
                </c:pt>
                <c:pt idx="6">
                  <c:v>0.55568146698259</c:v>
                </c:pt>
                <c:pt idx="7">
                  <c:v>0.450190584114557</c:v>
                </c:pt>
                <c:pt idx="8">
                  <c:v>0.375399196456166</c:v>
                </c:pt>
                <c:pt idx="9">
                  <c:v>0.31770886988771</c:v>
                </c:pt>
                <c:pt idx="10">
                  <c:v>0.269496239826929</c:v>
                </c:pt>
                <c:pt idx="11">
                  <c:v>0.234676007005254</c:v>
                </c:pt>
                <c:pt idx="12">
                  <c:v>0.208612341609148</c:v>
                </c:pt>
                <c:pt idx="13">
                  <c:v>0.186360358504172</c:v>
                </c:pt>
                <c:pt idx="14">
                  <c:v>0.167920057690327</c:v>
                </c:pt>
                <c:pt idx="15">
                  <c:v>0.152055217884001</c:v>
                </c:pt>
                <c:pt idx="16">
                  <c:v>0.140414134130009</c:v>
                </c:pt>
                <c:pt idx="17">
                  <c:v>0.130730400741733</c:v>
                </c:pt>
                <c:pt idx="18">
                  <c:v>0.12279798083857</c:v>
                </c:pt>
                <c:pt idx="19">
                  <c:v>0.11641083753992</c:v>
                </c:pt>
                <c:pt idx="20">
                  <c:v>0.110950860203977</c:v>
                </c:pt>
                <c:pt idx="21">
                  <c:v>0.10631503039044</c:v>
                </c:pt>
                <c:pt idx="22">
                  <c:v>0.102606366539611</c:v>
                </c:pt>
                <c:pt idx="23">
                  <c:v>0.0995158133305862</c:v>
                </c:pt>
                <c:pt idx="24">
                  <c:v>0.0970433707633667</c:v>
                </c:pt>
                <c:pt idx="25">
                  <c:v>0.0956011125991552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year!$BA$2</c:f>
              <c:strCache>
                <c:ptCount val="1"/>
                <c:pt idx="0">
                  <c:v>1971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year!$BA$3:$BA$33</c:f>
              <c:numCache>
                <c:formatCode>####.00000</c:formatCode>
                <c:ptCount val="31"/>
                <c:pt idx="0">
                  <c:v>0.998936170212766</c:v>
                </c:pt>
                <c:pt idx="1">
                  <c:v>0.994255319148936</c:v>
                </c:pt>
                <c:pt idx="2">
                  <c:v>0.976382978723404</c:v>
                </c:pt>
                <c:pt idx="3">
                  <c:v>0.924468085106383</c:v>
                </c:pt>
                <c:pt idx="4">
                  <c:v>0.817872340425532</c:v>
                </c:pt>
                <c:pt idx="5">
                  <c:v>0.682872340425532</c:v>
                </c:pt>
                <c:pt idx="6">
                  <c:v>0.559468085106383</c:v>
                </c:pt>
                <c:pt idx="7">
                  <c:v>0.463723404255319</c:v>
                </c:pt>
                <c:pt idx="8">
                  <c:v>0.387021276595745</c:v>
                </c:pt>
                <c:pt idx="9">
                  <c:v>0.327340425531915</c:v>
                </c:pt>
                <c:pt idx="10">
                  <c:v>0.28031914893617</c:v>
                </c:pt>
                <c:pt idx="11">
                  <c:v>0.245212765957447</c:v>
                </c:pt>
                <c:pt idx="12">
                  <c:v>0.215851063829787</c:v>
                </c:pt>
                <c:pt idx="13">
                  <c:v>0.192021276595745</c:v>
                </c:pt>
                <c:pt idx="14">
                  <c:v>0.172446808510638</c:v>
                </c:pt>
                <c:pt idx="15">
                  <c:v>0.157021276595745</c:v>
                </c:pt>
                <c:pt idx="16">
                  <c:v>0.143936170212766</c:v>
                </c:pt>
                <c:pt idx="17">
                  <c:v>0.133297872340426</c:v>
                </c:pt>
                <c:pt idx="18">
                  <c:v>0.124574468085106</c:v>
                </c:pt>
                <c:pt idx="19">
                  <c:v>0.117446808510638</c:v>
                </c:pt>
                <c:pt idx="20">
                  <c:v>0.111489361702128</c:v>
                </c:pt>
                <c:pt idx="21">
                  <c:v>0.106489361702128</c:v>
                </c:pt>
                <c:pt idx="22">
                  <c:v>0.102340425531915</c:v>
                </c:pt>
                <c:pt idx="23">
                  <c:v>0.098936170212766</c:v>
                </c:pt>
                <c:pt idx="24">
                  <c:v>0.0969148936170213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year!$BB$2</c:f>
              <c:strCache>
                <c:ptCount val="1"/>
                <c:pt idx="0">
                  <c:v>1972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year!$BB$3:$BB$33</c:f>
              <c:numCache>
                <c:formatCode>####.00000</c:formatCode>
                <c:ptCount val="31"/>
                <c:pt idx="0">
                  <c:v>0.998975829578042</c:v>
                </c:pt>
                <c:pt idx="1">
                  <c:v>0.993445309299467</c:v>
                </c:pt>
                <c:pt idx="2">
                  <c:v>0.972142564522736</c:v>
                </c:pt>
                <c:pt idx="3">
                  <c:v>0.911818926669398</c:v>
                </c:pt>
                <c:pt idx="4">
                  <c:v>0.810835723064318</c:v>
                </c:pt>
                <c:pt idx="5">
                  <c:v>0.684453092994674</c:v>
                </c:pt>
                <c:pt idx="6">
                  <c:v>0.572716099959033</c:v>
                </c:pt>
                <c:pt idx="7">
                  <c:v>0.477263416632528</c:v>
                </c:pt>
                <c:pt idx="8">
                  <c:v>0.401782056534207</c:v>
                </c:pt>
                <c:pt idx="9">
                  <c:v>0.343097091356002</c:v>
                </c:pt>
                <c:pt idx="10">
                  <c:v>0.298136009832036</c:v>
                </c:pt>
                <c:pt idx="11">
                  <c:v>0.260139287177386</c:v>
                </c:pt>
                <c:pt idx="12">
                  <c:v>0.22941417451864</c:v>
                </c:pt>
                <c:pt idx="13">
                  <c:v>0.204117165096272</c:v>
                </c:pt>
                <c:pt idx="14">
                  <c:v>0.184248258910283</c:v>
                </c:pt>
                <c:pt idx="15">
                  <c:v>0.167247029905776</c:v>
                </c:pt>
                <c:pt idx="16">
                  <c:v>0.153523146251536</c:v>
                </c:pt>
                <c:pt idx="17">
                  <c:v>0.142359688652192</c:v>
                </c:pt>
                <c:pt idx="18">
                  <c:v>0.133039737812372</c:v>
                </c:pt>
                <c:pt idx="19">
                  <c:v>0.125358459647685</c:v>
                </c:pt>
                <c:pt idx="20">
                  <c:v>0.118803768947153</c:v>
                </c:pt>
                <c:pt idx="21">
                  <c:v>0.113375665710774</c:v>
                </c:pt>
                <c:pt idx="22">
                  <c:v>0.108766898811962</c:v>
                </c:pt>
                <c:pt idx="23">
                  <c:v>0.106104055714871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year!$BC$2</c:f>
              <c:strCache>
                <c:ptCount val="1"/>
                <c:pt idx="0">
                  <c:v>1973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year!$BC$3:$BC$33</c:f>
              <c:numCache>
                <c:formatCode>####.00000</c:formatCode>
                <c:ptCount val="31"/>
                <c:pt idx="0">
                  <c:v>0.998761354252684</c:v>
                </c:pt>
                <c:pt idx="1">
                  <c:v>0.99215524360033</c:v>
                </c:pt>
                <c:pt idx="2">
                  <c:v>0.966143682906689</c:v>
                </c:pt>
                <c:pt idx="3">
                  <c:v>0.908856317093311</c:v>
                </c:pt>
                <c:pt idx="4">
                  <c:v>0.813067712634187</c:v>
                </c:pt>
                <c:pt idx="5">
                  <c:v>0.697770437654831</c:v>
                </c:pt>
                <c:pt idx="6">
                  <c:v>0.585982658959538</c:v>
                </c:pt>
                <c:pt idx="7">
                  <c:v>0.492361684558216</c:v>
                </c:pt>
                <c:pt idx="8">
                  <c:v>0.420004128819158</c:v>
                </c:pt>
                <c:pt idx="9">
                  <c:v>0.363336085879439</c:v>
                </c:pt>
                <c:pt idx="10">
                  <c:v>0.314616019818332</c:v>
                </c:pt>
                <c:pt idx="11">
                  <c:v>0.275082576383155</c:v>
                </c:pt>
                <c:pt idx="12">
                  <c:v>0.24215524360033</c:v>
                </c:pt>
                <c:pt idx="13">
                  <c:v>0.216453344343518</c:v>
                </c:pt>
                <c:pt idx="14">
                  <c:v>0.195293146160198</c:v>
                </c:pt>
                <c:pt idx="15">
                  <c:v>0.177229562345169</c:v>
                </c:pt>
                <c:pt idx="16">
                  <c:v>0.162469033856317</c:v>
                </c:pt>
                <c:pt idx="17">
                  <c:v>0.150392237819984</c:v>
                </c:pt>
                <c:pt idx="18">
                  <c:v>0.140792733278282</c:v>
                </c:pt>
                <c:pt idx="19">
                  <c:v>0.132638315441784</c:v>
                </c:pt>
                <c:pt idx="20">
                  <c:v>0.125619322873658</c:v>
                </c:pt>
                <c:pt idx="21">
                  <c:v>0.119632535094963</c:v>
                </c:pt>
                <c:pt idx="22">
                  <c:v>0.115916597853014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year!$BD$2</c:f>
              <c:strCache>
                <c:ptCount val="1"/>
                <c:pt idx="0">
                  <c:v>1974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year!$BD$3:$BD$33</c:f>
              <c:numCache>
                <c:formatCode>####.00000</c:formatCode>
                <c:ptCount val="31"/>
                <c:pt idx="0">
                  <c:v>0.998493975903614</c:v>
                </c:pt>
                <c:pt idx="1">
                  <c:v>0.989658634538153</c:v>
                </c:pt>
                <c:pt idx="2">
                  <c:v>0.96425702811245</c:v>
                </c:pt>
                <c:pt idx="3">
                  <c:v>0.908232931726907</c:v>
                </c:pt>
                <c:pt idx="4">
                  <c:v>0.819779116465864</c:v>
                </c:pt>
                <c:pt idx="5">
                  <c:v>0.704718875502008</c:v>
                </c:pt>
                <c:pt idx="6">
                  <c:v>0.598795180722892</c:v>
                </c:pt>
                <c:pt idx="7">
                  <c:v>0.51004016064257</c:v>
                </c:pt>
                <c:pt idx="8">
                  <c:v>0.441265060240964</c:v>
                </c:pt>
                <c:pt idx="9">
                  <c:v>0.380321285140562</c:v>
                </c:pt>
                <c:pt idx="10">
                  <c:v>0.330120481927711</c:v>
                </c:pt>
                <c:pt idx="11">
                  <c:v>0.287449799196787</c:v>
                </c:pt>
                <c:pt idx="12">
                  <c:v>0.254317269076305</c:v>
                </c:pt>
                <c:pt idx="13">
                  <c:v>0.226305220883534</c:v>
                </c:pt>
                <c:pt idx="14">
                  <c:v>0.203614457831325</c:v>
                </c:pt>
                <c:pt idx="15">
                  <c:v>0.184437751004016</c:v>
                </c:pt>
                <c:pt idx="16">
                  <c:v>0.168975903614458</c:v>
                </c:pt>
                <c:pt idx="17">
                  <c:v>0.156325301204819</c:v>
                </c:pt>
                <c:pt idx="18">
                  <c:v>0.145983935742972</c:v>
                </c:pt>
                <c:pt idx="19">
                  <c:v>0.137248995983936</c:v>
                </c:pt>
                <c:pt idx="20">
                  <c:v>0.129618473895582</c:v>
                </c:pt>
                <c:pt idx="21">
                  <c:v>0.124698795180723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year!$BE$2</c:f>
              <c:strCache>
                <c:ptCount val="1"/>
                <c:pt idx="0">
                  <c:v>1975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year!$BE$3:$BE$33</c:f>
              <c:numCache>
                <c:formatCode>####.00000</c:formatCode>
                <c:ptCount val="31"/>
                <c:pt idx="0">
                  <c:v>0.997389033942559</c:v>
                </c:pt>
                <c:pt idx="1">
                  <c:v>0.988685813751088</c:v>
                </c:pt>
                <c:pt idx="2">
                  <c:v>0.964123392321826</c:v>
                </c:pt>
                <c:pt idx="3">
                  <c:v>0.911807368726429</c:v>
                </c:pt>
                <c:pt idx="4">
                  <c:v>0.824098249685717</c:v>
                </c:pt>
                <c:pt idx="5">
                  <c:v>0.716081616864907</c:v>
                </c:pt>
                <c:pt idx="6">
                  <c:v>0.618508848273861</c:v>
                </c:pt>
                <c:pt idx="7">
                  <c:v>0.537568900493183</c:v>
                </c:pt>
                <c:pt idx="8">
                  <c:v>0.465042065564259</c:v>
                </c:pt>
                <c:pt idx="9">
                  <c:v>0.404409631563679</c:v>
                </c:pt>
                <c:pt idx="10">
                  <c:v>0.348805724784837</c:v>
                </c:pt>
                <c:pt idx="11">
                  <c:v>0.306256648293202</c:v>
                </c:pt>
                <c:pt idx="12">
                  <c:v>0.270283338168456</c:v>
                </c:pt>
                <c:pt idx="13">
                  <c:v>0.240789091964027</c:v>
                </c:pt>
                <c:pt idx="14">
                  <c:v>0.217096992553912</c:v>
                </c:pt>
                <c:pt idx="15">
                  <c:v>0.196886181220385</c:v>
                </c:pt>
                <c:pt idx="16">
                  <c:v>0.180640170196306</c:v>
                </c:pt>
                <c:pt idx="17">
                  <c:v>0.167295232569384</c:v>
                </c:pt>
                <c:pt idx="18">
                  <c:v>0.156174451213616</c:v>
                </c:pt>
                <c:pt idx="19">
                  <c:v>0.14669761144957</c:v>
                </c:pt>
                <c:pt idx="20">
                  <c:v>0.14060535731554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year!$BF$2</c:f>
              <c:strCache>
                <c:ptCount val="1"/>
                <c:pt idx="0">
                  <c:v>1976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year!$BF$3:$BF$33</c:f>
              <c:numCache>
                <c:formatCode>####.00000</c:formatCode>
                <c:ptCount val="31"/>
                <c:pt idx="0">
                  <c:v>0.99774177712322</c:v>
                </c:pt>
                <c:pt idx="1">
                  <c:v>0.989199803632794</c:v>
                </c:pt>
                <c:pt idx="2">
                  <c:v>0.964850270004909</c:v>
                </c:pt>
                <c:pt idx="3">
                  <c:v>0.910162002945508</c:v>
                </c:pt>
                <c:pt idx="4">
                  <c:v>0.828767795778105</c:v>
                </c:pt>
                <c:pt idx="5">
                  <c:v>0.731566028473245</c:v>
                </c:pt>
                <c:pt idx="6">
                  <c:v>0.64300441826215</c:v>
                </c:pt>
                <c:pt idx="7">
                  <c:v>0.558861070201276</c:v>
                </c:pt>
                <c:pt idx="8">
                  <c:v>0.486990672557683</c:v>
                </c:pt>
                <c:pt idx="9">
                  <c:v>0.420913107511046</c:v>
                </c:pt>
                <c:pt idx="10">
                  <c:v>0.366028473244968</c:v>
                </c:pt>
                <c:pt idx="11">
                  <c:v>0.318900343642612</c:v>
                </c:pt>
                <c:pt idx="12">
                  <c:v>0.280019636720668</c:v>
                </c:pt>
                <c:pt idx="13">
                  <c:v>0.248306332842415</c:v>
                </c:pt>
                <c:pt idx="14">
                  <c:v>0.222974963181149</c:v>
                </c:pt>
                <c:pt idx="15">
                  <c:v>0.201865488463427</c:v>
                </c:pt>
                <c:pt idx="16">
                  <c:v>0.184290623465881</c:v>
                </c:pt>
                <c:pt idx="17">
                  <c:v>0.169563082965145</c:v>
                </c:pt>
                <c:pt idx="18">
                  <c:v>0.157093765341188</c:v>
                </c:pt>
                <c:pt idx="19">
                  <c:v>0.149239077074129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year!$BG$2</c:f>
              <c:strCache>
                <c:ptCount val="1"/>
                <c:pt idx="0">
                  <c:v>1977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year!$BG$3:$BG$33</c:f>
              <c:numCache>
                <c:formatCode>####.00000</c:formatCode>
                <c:ptCount val="31"/>
                <c:pt idx="0">
                  <c:v>0.99791273233277</c:v>
                </c:pt>
                <c:pt idx="1">
                  <c:v>0.989464267965411</c:v>
                </c:pt>
                <c:pt idx="2">
                  <c:v>0.964317662260213</c:v>
                </c:pt>
                <c:pt idx="3">
                  <c:v>0.914024450849816</c:v>
                </c:pt>
                <c:pt idx="4">
                  <c:v>0.84097008249677</c:v>
                </c:pt>
                <c:pt idx="5">
                  <c:v>0.754994533346586</c:v>
                </c:pt>
                <c:pt idx="6">
                  <c:v>0.666136566941656</c:v>
                </c:pt>
                <c:pt idx="7">
                  <c:v>0.584434946824371</c:v>
                </c:pt>
                <c:pt idx="8">
                  <c:v>0.507603617930623</c:v>
                </c:pt>
                <c:pt idx="9">
                  <c:v>0.442600139151178</c:v>
                </c:pt>
                <c:pt idx="10">
                  <c:v>0.383957857071862</c:v>
                </c:pt>
                <c:pt idx="11">
                  <c:v>0.333962826756784</c:v>
                </c:pt>
                <c:pt idx="12">
                  <c:v>0.292913229301262</c:v>
                </c:pt>
                <c:pt idx="13">
                  <c:v>0.259815127720902</c:v>
                </c:pt>
                <c:pt idx="14">
                  <c:v>0.232978829142232</c:v>
                </c:pt>
                <c:pt idx="15">
                  <c:v>0.210217672199582</c:v>
                </c:pt>
                <c:pt idx="16">
                  <c:v>0.190935294702316</c:v>
                </c:pt>
                <c:pt idx="17">
                  <c:v>0.174932909253553</c:v>
                </c:pt>
                <c:pt idx="18">
                  <c:v>0.164794752012722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year!$BH$2</c:f>
              <c:strCache>
                <c:ptCount val="1"/>
                <c:pt idx="0">
                  <c:v>1978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year!$BH$3:$BH$33</c:f>
              <c:numCache>
                <c:formatCode>####.00000</c:formatCode>
                <c:ptCount val="31"/>
                <c:pt idx="0">
                  <c:v>0.997668771248179</c:v>
                </c:pt>
                <c:pt idx="1">
                  <c:v>0.988343856240894</c:v>
                </c:pt>
                <c:pt idx="2">
                  <c:v>0.9643516270034</c:v>
                </c:pt>
                <c:pt idx="3">
                  <c:v>0.91996114618747</c:v>
                </c:pt>
                <c:pt idx="4">
                  <c:v>0.856240893637688</c:v>
                </c:pt>
                <c:pt idx="5">
                  <c:v>0.770082564351627</c:v>
                </c:pt>
                <c:pt idx="6">
                  <c:v>0.684409907722195</c:v>
                </c:pt>
                <c:pt idx="7">
                  <c:v>0.599028654686741</c:v>
                </c:pt>
                <c:pt idx="8">
                  <c:v>0.525400679941719</c:v>
                </c:pt>
                <c:pt idx="9">
                  <c:v>0.456143759106362</c:v>
                </c:pt>
                <c:pt idx="10">
                  <c:v>0.39504613890238</c:v>
                </c:pt>
                <c:pt idx="11">
                  <c:v>0.34356483729966</c:v>
                </c:pt>
                <c:pt idx="12">
                  <c:v>0.301991257892181</c:v>
                </c:pt>
                <c:pt idx="13">
                  <c:v>0.268091306459446</c:v>
                </c:pt>
                <c:pt idx="14">
                  <c:v>0.240213695968917</c:v>
                </c:pt>
                <c:pt idx="15">
                  <c:v>0.216027197668771</c:v>
                </c:pt>
                <c:pt idx="16">
                  <c:v>0.195726080621661</c:v>
                </c:pt>
                <c:pt idx="17">
                  <c:v>0.182710053423992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year!$BI$2</c:f>
              <c:strCache>
                <c:ptCount val="1"/>
                <c:pt idx="0">
                  <c:v>1979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year!$BI$3:$BI$33</c:f>
              <c:numCache>
                <c:formatCode>####.00000</c:formatCode>
                <c:ptCount val="31"/>
                <c:pt idx="0">
                  <c:v>0.997659906396256</c:v>
                </c:pt>
                <c:pt idx="1">
                  <c:v>0.988884555382215</c:v>
                </c:pt>
                <c:pt idx="2">
                  <c:v>0.968213728549142</c:v>
                </c:pt>
                <c:pt idx="3">
                  <c:v>0.929797191887675</c:v>
                </c:pt>
                <c:pt idx="4">
                  <c:v>0.868077223088924</c:v>
                </c:pt>
                <c:pt idx="5">
                  <c:v>0.788124024960998</c:v>
                </c:pt>
                <c:pt idx="6">
                  <c:v>0.700273010920437</c:v>
                </c:pt>
                <c:pt idx="7">
                  <c:v>0.618759750390016</c:v>
                </c:pt>
                <c:pt idx="8">
                  <c:v>0.541146645865834</c:v>
                </c:pt>
                <c:pt idx="9">
                  <c:v>0.470261310452418</c:v>
                </c:pt>
                <c:pt idx="10">
                  <c:v>0.407761310452418</c:v>
                </c:pt>
                <c:pt idx="11">
                  <c:v>0.355401716068643</c:v>
                </c:pt>
                <c:pt idx="12">
                  <c:v>0.312597503900156</c:v>
                </c:pt>
                <c:pt idx="13">
                  <c:v>0.277203588143526</c:v>
                </c:pt>
                <c:pt idx="14">
                  <c:v>0.246782371294852</c:v>
                </c:pt>
                <c:pt idx="15">
                  <c:v>0.221041341653666</c:v>
                </c:pt>
                <c:pt idx="16">
                  <c:v>0.204465678627145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year!$BJ$2</c:f>
              <c:strCache>
                <c:ptCount val="1"/>
                <c:pt idx="0">
                  <c:v>1980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year!$BJ$3:$BJ$33</c:f>
              <c:numCache>
                <c:formatCode>####.00000</c:formatCode>
                <c:ptCount val="31"/>
                <c:pt idx="0">
                  <c:v>0.997912127814089</c:v>
                </c:pt>
                <c:pt idx="1">
                  <c:v>0.990740740740741</c:v>
                </c:pt>
                <c:pt idx="2">
                  <c:v>0.973039215686275</c:v>
                </c:pt>
                <c:pt idx="3">
                  <c:v>0.936909949164851</c:v>
                </c:pt>
                <c:pt idx="4">
                  <c:v>0.880265068990559</c:v>
                </c:pt>
                <c:pt idx="5">
                  <c:v>0.798293391430646</c:v>
                </c:pt>
                <c:pt idx="6">
                  <c:v>0.715595497458243</c:v>
                </c:pt>
                <c:pt idx="7">
                  <c:v>0.633169934640523</c:v>
                </c:pt>
                <c:pt idx="8">
                  <c:v>0.555737109658678</c:v>
                </c:pt>
                <c:pt idx="9">
                  <c:v>0.485838779956427</c:v>
                </c:pt>
                <c:pt idx="10">
                  <c:v>0.423111837327524</c:v>
                </c:pt>
                <c:pt idx="11">
                  <c:v>0.371641249092229</c:v>
                </c:pt>
                <c:pt idx="12">
                  <c:v>0.328340595497458</c:v>
                </c:pt>
                <c:pt idx="13">
                  <c:v>0.291031227305737</c:v>
                </c:pt>
                <c:pt idx="14">
                  <c:v>0.259803921568627</c:v>
                </c:pt>
                <c:pt idx="15">
                  <c:v>0.239651416122004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year!$BK$2</c:f>
              <c:strCache>
                <c:ptCount val="1"/>
                <c:pt idx="0">
                  <c:v>1981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year!$BK$3:$BK$33</c:f>
              <c:numCache>
                <c:formatCode>####.00000</c:formatCode>
                <c:ptCount val="31"/>
                <c:pt idx="0">
                  <c:v>0.998357487922705</c:v>
                </c:pt>
                <c:pt idx="1">
                  <c:v>0.992463768115942</c:v>
                </c:pt>
                <c:pt idx="2">
                  <c:v>0.975652173913043</c:v>
                </c:pt>
                <c:pt idx="3">
                  <c:v>0.942898550724638</c:v>
                </c:pt>
                <c:pt idx="4">
                  <c:v>0.886376811594203</c:v>
                </c:pt>
                <c:pt idx="5">
                  <c:v>0.811014492753623</c:v>
                </c:pt>
                <c:pt idx="6">
                  <c:v>0.725990338164251</c:v>
                </c:pt>
                <c:pt idx="7">
                  <c:v>0.641739130434783</c:v>
                </c:pt>
                <c:pt idx="8">
                  <c:v>0.564541062801932</c:v>
                </c:pt>
                <c:pt idx="9">
                  <c:v>0.494975845410628</c:v>
                </c:pt>
                <c:pt idx="10">
                  <c:v>0.432946859903382</c:v>
                </c:pt>
                <c:pt idx="11">
                  <c:v>0.378550724637681</c:v>
                </c:pt>
                <c:pt idx="12">
                  <c:v>0.330821256038647</c:v>
                </c:pt>
                <c:pt idx="13">
                  <c:v>0.28975845410628</c:v>
                </c:pt>
                <c:pt idx="14">
                  <c:v>0.263188405797101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year!$BL$2</c:f>
              <c:strCache>
                <c:ptCount val="1"/>
                <c:pt idx="0">
                  <c:v>1982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year!$BL$3:$BL$33</c:f>
              <c:numCache>
                <c:formatCode>####.00000</c:formatCode>
                <c:ptCount val="31"/>
                <c:pt idx="0">
                  <c:v>0.998614446702383</c:v>
                </c:pt>
                <c:pt idx="1">
                  <c:v>0.992702752632551</c:v>
                </c:pt>
                <c:pt idx="2">
                  <c:v>0.977554036578607</c:v>
                </c:pt>
                <c:pt idx="3">
                  <c:v>0.944670238315167</c:v>
                </c:pt>
                <c:pt idx="4">
                  <c:v>0.89146499168668</c:v>
                </c:pt>
                <c:pt idx="5">
                  <c:v>0.815721411416959</c:v>
                </c:pt>
                <c:pt idx="6">
                  <c:v>0.732403473120266</c:v>
                </c:pt>
                <c:pt idx="7">
                  <c:v>0.650378717901349</c:v>
                </c:pt>
                <c:pt idx="8">
                  <c:v>0.575466469610198</c:v>
                </c:pt>
                <c:pt idx="9">
                  <c:v>0.506281174949196</c:v>
                </c:pt>
                <c:pt idx="10">
                  <c:v>0.443377055237391</c:v>
                </c:pt>
                <c:pt idx="11">
                  <c:v>0.386015148716054</c:v>
                </c:pt>
                <c:pt idx="12">
                  <c:v>0.335858119342324</c:v>
                </c:pt>
                <c:pt idx="13">
                  <c:v>0.303066691298725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year!$BM$2</c:f>
              <c:strCache>
                <c:ptCount val="1"/>
                <c:pt idx="0">
                  <c:v>1983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year!$BM$3:$BM$33</c:f>
              <c:numCache>
                <c:formatCode>####.00000</c:formatCode>
                <c:ptCount val="31"/>
                <c:pt idx="0">
                  <c:v>0.998688123141508</c:v>
                </c:pt>
                <c:pt idx="1">
                  <c:v>0.993090781878608</c:v>
                </c:pt>
                <c:pt idx="2">
                  <c:v>0.978047927234564</c:v>
                </c:pt>
                <c:pt idx="3">
                  <c:v>0.94717509183138</c:v>
                </c:pt>
                <c:pt idx="4">
                  <c:v>0.893912891376596</c:v>
                </c:pt>
                <c:pt idx="5">
                  <c:v>0.819573202728704</c:v>
                </c:pt>
                <c:pt idx="6">
                  <c:v>0.73928633898898</c:v>
                </c:pt>
                <c:pt idx="7">
                  <c:v>0.661098478222844</c:v>
                </c:pt>
                <c:pt idx="8">
                  <c:v>0.587458457232815</c:v>
                </c:pt>
                <c:pt idx="9">
                  <c:v>0.517928983732727</c:v>
                </c:pt>
                <c:pt idx="10">
                  <c:v>0.451985306979185</c:v>
                </c:pt>
                <c:pt idx="11">
                  <c:v>0.391201679202379</c:v>
                </c:pt>
                <c:pt idx="12">
                  <c:v>0.350358579674655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year!$BN$2</c:f>
              <c:strCache>
                <c:ptCount val="1"/>
                <c:pt idx="0">
                  <c:v>1984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year!$BN$3:$BN$33</c:f>
              <c:numCache>
                <c:formatCode>####.00000</c:formatCode>
                <c:ptCount val="31"/>
                <c:pt idx="0">
                  <c:v>0.99856360535057</c:v>
                </c:pt>
                <c:pt idx="1">
                  <c:v>0.99290780141844</c:v>
                </c:pt>
                <c:pt idx="2">
                  <c:v>0.978902953586498</c:v>
                </c:pt>
                <c:pt idx="3">
                  <c:v>0.948469341951701</c:v>
                </c:pt>
                <c:pt idx="4">
                  <c:v>0.896130711913098</c:v>
                </c:pt>
                <c:pt idx="5">
                  <c:v>0.824400754107191</c:v>
                </c:pt>
                <c:pt idx="6">
                  <c:v>0.748271837687405</c:v>
                </c:pt>
                <c:pt idx="7">
                  <c:v>0.672232695933208</c:v>
                </c:pt>
                <c:pt idx="8">
                  <c:v>0.600053864799353</c:v>
                </c:pt>
                <c:pt idx="9">
                  <c:v>0.528683005655804</c:v>
                </c:pt>
                <c:pt idx="10">
                  <c:v>0.460364485142293</c:v>
                </c:pt>
                <c:pt idx="11">
                  <c:v>0.412065715055211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year!$BO$2</c:f>
              <c:strCache>
                <c:ptCount val="1"/>
                <c:pt idx="0">
                  <c:v>1985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year!$BO$3:$BO$33</c:f>
              <c:numCache>
                <c:formatCode>####.00000</c:formatCode>
                <c:ptCount val="31"/>
                <c:pt idx="0">
                  <c:v>0.998157733134486</c:v>
                </c:pt>
                <c:pt idx="1">
                  <c:v>0.992981840512326</c:v>
                </c:pt>
                <c:pt idx="2">
                  <c:v>0.978945521536977</c:v>
                </c:pt>
                <c:pt idx="3">
                  <c:v>0.948328800771998</c:v>
                </c:pt>
                <c:pt idx="4">
                  <c:v>0.897622598473551</c:v>
                </c:pt>
                <c:pt idx="5">
                  <c:v>0.828581454513554</c:v>
                </c:pt>
                <c:pt idx="6">
                  <c:v>0.754627598912185</c:v>
                </c:pt>
                <c:pt idx="7">
                  <c:v>0.681024651285201</c:v>
                </c:pt>
                <c:pt idx="8">
                  <c:v>0.608649881568559</c:v>
                </c:pt>
                <c:pt idx="9">
                  <c:v>0.537591016755856</c:v>
                </c:pt>
                <c:pt idx="10">
                  <c:v>0.485919817527853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year!$BP$2</c:f>
              <c:strCache>
                <c:ptCount val="1"/>
                <c:pt idx="0">
                  <c:v>1986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year!$BP$3:$BP$33</c:f>
              <c:numCache>
                <c:formatCode>####.00000</c:formatCode>
                <c:ptCount val="31"/>
                <c:pt idx="0">
                  <c:v>0.998604083057058</c:v>
                </c:pt>
                <c:pt idx="1">
                  <c:v>0.993194904903158</c:v>
                </c:pt>
                <c:pt idx="2">
                  <c:v>0.97879951142907</c:v>
                </c:pt>
                <c:pt idx="3">
                  <c:v>0.948089338684348</c:v>
                </c:pt>
                <c:pt idx="4">
                  <c:v>0.898796021636713</c:v>
                </c:pt>
                <c:pt idx="5">
                  <c:v>0.831792008375502</c:v>
                </c:pt>
                <c:pt idx="6">
                  <c:v>0.759291572151457</c:v>
                </c:pt>
                <c:pt idx="7">
                  <c:v>0.684522770895132</c:v>
                </c:pt>
                <c:pt idx="8">
                  <c:v>0.611324376199616</c:v>
                </c:pt>
                <c:pt idx="9">
                  <c:v>0.556709125807015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year!$BQ$2</c:f>
              <c:strCache>
                <c:ptCount val="1"/>
                <c:pt idx="0">
                  <c:v>1987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year!$BQ$3:$BQ$33</c:f>
              <c:numCache>
                <c:formatCode>####.00000</c:formatCode>
                <c:ptCount val="31"/>
                <c:pt idx="0">
                  <c:v>0.998515672749498</c:v>
                </c:pt>
                <c:pt idx="1">
                  <c:v>0.992927617218196</c:v>
                </c:pt>
                <c:pt idx="2">
                  <c:v>0.978346284816205</c:v>
                </c:pt>
                <c:pt idx="3">
                  <c:v>0.948834366541518</c:v>
                </c:pt>
                <c:pt idx="4">
                  <c:v>0.89985156727495</c:v>
                </c:pt>
                <c:pt idx="5">
                  <c:v>0.83427922814983</c:v>
                </c:pt>
                <c:pt idx="6">
                  <c:v>0.761110626036846</c:v>
                </c:pt>
                <c:pt idx="7">
                  <c:v>0.688465904129922</c:v>
                </c:pt>
                <c:pt idx="8">
                  <c:v>0.634506242905789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year!$BR$2</c:f>
              <c:strCache>
                <c:ptCount val="1"/>
                <c:pt idx="0">
                  <c:v>1988</c:v>
                </c:pt>
              </c:strCache>
            </c:strRef>
          </c:tx>
          <c:marker>
            <c:symbol val="none"/>
          </c:marker>
          <c:cat>
            <c:numRef>
              <c:f>year!$B$3:$B$33</c:f>
              <c:numCache>
                <c:formatCode>General</c:formatCode>
                <c:ptCount val="3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</c:numCache>
            </c:numRef>
          </c:cat>
          <c:val>
            <c:numRef>
              <c:f>year!$BR$3:$BR$33</c:f>
              <c:numCache>
                <c:formatCode>####.00000</c:formatCode>
                <c:ptCount val="31"/>
                <c:pt idx="0">
                  <c:v>0.998628884826325</c:v>
                </c:pt>
                <c:pt idx="1">
                  <c:v>0.993235831809872</c:v>
                </c:pt>
                <c:pt idx="2">
                  <c:v>0.979250457038391</c:v>
                </c:pt>
                <c:pt idx="3">
                  <c:v>0.949908592321755</c:v>
                </c:pt>
                <c:pt idx="4">
                  <c:v>0.900914076782449</c:v>
                </c:pt>
                <c:pt idx="5">
                  <c:v>0.835466179159049</c:v>
                </c:pt>
                <c:pt idx="6">
                  <c:v>0.76599634369287</c:v>
                </c:pt>
                <c:pt idx="7">
                  <c:v>0.713345521023766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934696"/>
        <c:axId val="2074940056"/>
      </c:lineChart>
      <c:catAx>
        <c:axId val="2074934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age, years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74940056"/>
        <c:crosses val="autoZero"/>
        <c:auto val="1"/>
        <c:lblAlgn val="ctr"/>
        <c:lblOffset val="100"/>
        <c:noMultiLvlLbl val="0"/>
      </c:catAx>
      <c:valAx>
        <c:axId val="2074940056"/>
        <c:scaling>
          <c:orientation val="minMax"/>
          <c:max val="1.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74934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302742574769"/>
          <c:y val="0.0538232680029016"/>
          <c:w val="0.260170231476628"/>
          <c:h val="0.807199118398609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0120208226415"/>
          <c:y val="0.0602024128368609"/>
          <c:w val="0.889541569620675"/>
          <c:h val="0.730431494426399"/>
        </c:manualLayout>
      </c:layout>
      <c:lineChart>
        <c:grouping val="standard"/>
        <c:varyColors val="0"/>
        <c:ser>
          <c:idx val="1"/>
          <c:order val="0"/>
          <c:tx>
            <c:v>Moscow</c:v>
          </c:tx>
          <c:spPr>
            <a:ln w="50800"/>
          </c:spPr>
          <c:marker>
            <c:symbol val="diamond"/>
            <c:size val="5"/>
          </c:marker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20"/>
            <c:bubble3D val="0"/>
          </c:dPt>
          <c:cat>
            <c:numRef>
              <c:f>Лист2!$I$3:$I$41</c:f>
              <c:numCache>
                <c:formatCode>General</c:formatCode>
                <c:ptCount val="39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</c:numCache>
            </c:numRef>
          </c:cat>
          <c:val>
            <c:numRef>
              <c:f>Лист2!$J$3:$J$41</c:f>
              <c:numCache>
                <c:formatCode>0.000</c:formatCode>
                <c:ptCount val="39"/>
                <c:pt idx="0" formatCode="General">
                  <c:v>1.0</c:v>
                </c:pt>
                <c:pt idx="1">
                  <c:v>1.00024070943229</c:v>
                </c:pt>
                <c:pt idx="2">
                  <c:v>1.016584249758684</c:v>
                </c:pt>
                <c:pt idx="3">
                  <c:v>1.02704998111782</c:v>
                </c:pt>
                <c:pt idx="4">
                  <c:v>1.040443946670821</c:v>
                </c:pt>
                <c:pt idx="5">
                  <c:v>1.048458133733863</c:v>
                </c:pt>
                <c:pt idx="6">
                  <c:v>1.070096090557932</c:v>
                </c:pt>
                <c:pt idx="7">
                  <c:v>1.078966659986512</c:v>
                </c:pt>
                <c:pt idx="8">
                  <c:v>1.102320437996113</c:v>
                </c:pt>
                <c:pt idx="9">
                  <c:v>1.120258047183711</c:v>
                </c:pt>
                <c:pt idx="10">
                  <c:v>1.106842739560168</c:v>
                </c:pt>
                <c:pt idx="11">
                  <c:v>1.098494219066073</c:v>
                </c:pt>
                <c:pt idx="12">
                  <c:v>1.119581619676292</c:v>
                </c:pt>
                <c:pt idx="13">
                  <c:v>1.134149080508205</c:v>
                </c:pt>
                <c:pt idx="14">
                  <c:v>1.130093307188847</c:v>
                </c:pt>
                <c:pt idx="15">
                  <c:v>1.142846154482024</c:v>
                </c:pt>
                <c:pt idx="16">
                  <c:v>1.1213992298293</c:v>
                </c:pt>
                <c:pt idx="17">
                  <c:v>1.11739284476898</c:v>
                </c:pt>
                <c:pt idx="18">
                  <c:v>1.105957374573132</c:v>
                </c:pt>
                <c:pt idx="19">
                  <c:v>1.057203306593707</c:v>
                </c:pt>
                <c:pt idx="20">
                  <c:v>0.992303504996441</c:v>
                </c:pt>
                <c:pt idx="21">
                  <c:v>0.954122117450513</c:v>
                </c:pt>
                <c:pt idx="22">
                  <c:v>0.909528216675527</c:v>
                </c:pt>
                <c:pt idx="23">
                  <c:v>0.881359208958253</c:v>
                </c:pt>
                <c:pt idx="24">
                  <c:v>0.859338241340749</c:v>
                </c:pt>
                <c:pt idx="25">
                  <c:v>0.82303873689326</c:v>
                </c:pt>
                <c:pt idx="26">
                  <c:v>0.803588150458823</c:v>
                </c:pt>
                <c:pt idx="27">
                  <c:v>0.788489902253683</c:v>
                </c:pt>
                <c:pt idx="28">
                  <c:v>0.773473448334013</c:v>
                </c:pt>
                <c:pt idx="29">
                  <c:v>0.744022148589205</c:v>
                </c:pt>
                <c:pt idx="30">
                  <c:v>0.713556617365399</c:v>
                </c:pt>
                <c:pt idx="31">
                  <c:v>0.694329914828484</c:v>
                </c:pt>
                <c:pt idx="32">
                  <c:v>0.666535733065567</c:v>
                </c:pt>
                <c:pt idx="33">
                  <c:v>0.639544458041779</c:v>
                </c:pt>
                <c:pt idx="34">
                  <c:v>0.587024790113926</c:v>
                </c:pt>
                <c:pt idx="35">
                  <c:v>0.538334987664107</c:v>
                </c:pt>
                <c:pt idx="36">
                  <c:v>0.500463764428501</c:v>
                </c:pt>
                <c:pt idx="37">
                  <c:v>0.463830286995214</c:v>
                </c:pt>
                <c:pt idx="38">
                  <c:v>0.425480414949627</c:v>
                </c:pt>
              </c:numCache>
            </c:numRef>
          </c:val>
          <c:smooth val="0"/>
        </c:ser>
        <c:ser>
          <c:idx val="0"/>
          <c:order val="1"/>
          <c:tx>
            <c:v>Russia</c:v>
          </c:tx>
          <c:spPr>
            <a:ln w="47625">
              <a:solidFill>
                <a:schemeClr val="bg2">
                  <a:lumMod val="50000"/>
                </a:schemeClr>
              </a:solidFill>
            </a:ln>
          </c:spPr>
          <c:marker>
            <c:symbol val="diamond"/>
            <c:size val="5"/>
            <c:spPr>
              <a:ln w="25400">
                <a:solidFill>
                  <a:schemeClr val="bg2">
                    <a:lumMod val="50000"/>
                  </a:schemeClr>
                </a:solidFill>
              </a:ln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22"/>
            <c:bubble3D val="0"/>
          </c:dPt>
          <c:val>
            <c:numRef>
              <c:f>Лист2!$K$3:$K$41</c:f>
              <c:numCache>
                <c:formatCode>###0.000</c:formatCode>
                <c:ptCount val="39"/>
                <c:pt idx="0" formatCode="0.000">
                  <c:v>1.0</c:v>
                </c:pt>
                <c:pt idx="1">
                  <c:v>1.011871910740278</c:v>
                </c:pt>
                <c:pt idx="2">
                  <c:v>1.021240692744833</c:v>
                </c:pt>
                <c:pt idx="3">
                  <c:v>1.029394093654979</c:v>
                </c:pt>
                <c:pt idx="4">
                  <c:v>1.041670009928847</c:v>
                </c:pt>
                <c:pt idx="5">
                  <c:v>1.045018246068987</c:v>
                </c:pt>
                <c:pt idx="6">
                  <c:v>1.05379193543629</c:v>
                </c:pt>
                <c:pt idx="7">
                  <c:v>1.059826101225572</c:v>
                </c:pt>
                <c:pt idx="8">
                  <c:v>1.064469651873132</c:v>
                </c:pt>
                <c:pt idx="9">
                  <c:v>1.07529216491479</c:v>
                </c:pt>
                <c:pt idx="10">
                  <c:v>1.063085289955588</c:v>
                </c:pt>
                <c:pt idx="11">
                  <c:v>1.073473858766272</c:v>
                </c:pt>
                <c:pt idx="12">
                  <c:v>1.076704872976026</c:v>
                </c:pt>
                <c:pt idx="13">
                  <c:v>1.087915494130637</c:v>
                </c:pt>
                <c:pt idx="14">
                  <c:v>1.093387145958924</c:v>
                </c:pt>
                <c:pt idx="15">
                  <c:v>1.09523412269173</c:v>
                </c:pt>
                <c:pt idx="16">
                  <c:v>1.10510083305306</c:v>
                </c:pt>
                <c:pt idx="17">
                  <c:v>1.103934436699294</c:v>
                </c:pt>
                <c:pt idx="18">
                  <c:v>1.101595642237386</c:v>
                </c:pt>
                <c:pt idx="19">
                  <c:v>1.091024921067935</c:v>
                </c:pt>
                <c:pt idx="20">
                  <c:v>1.042378480377358</c:v>
                </c:pt>
                <c:pt idx="21">
                  <c:v>1.030713915080887</c:v>
                </c:pt>
                <c:pt idx="22" formatCode="####.000">
                  <c:v>0.998278494521388</c:v>
                </c:pt>
                <c:pt idx="23" formatCode="####.000">
                  <c:v>0.962649778373052</c:v>
                </c:pt>
                <c:pt idx="24" formatCode="####.000">
                  <c:v>0.933319707358471</c:v>
                </c:pt>
                <c:pt idx="25" formatCode="####.000">
                  <c:v>0.889714213962467</c:v>
                </c:pt>
                <c:pt idx="26" formatCode="####.000">
                  <c:v>0.864772957019421</c:v>
                </c:pt>
                <c:pt idx="27" formatCode="####.000">
                  <c:v>0.830139803979454</c:v>
                </c:pt>
                <c:pt idx="28" formatCode="####.000">
                  <c:v>0.804204973488896</c:v>
                </c:pt>
                <c:pt idx="29" formatCode="####.000">
                  <c:v>0.776990163737651</c:v>
                </c:pt>
                <c:pt idx="30" formatCode="####.000">
                  <c:v>0.740372059363589</c:v>
                </c:pt>
                <c:pt idx="31" formatCode="####.000">
                  <c:v>0.728603377024599</c:v>
                </c:pt>
                <c:pt idx="32" formatCode="####.000">
                  <c:v>0.704618929602727</c:v>
                </c:pt>
                <c:pt idx="33" formatCode="####.000">
                  <c:v>0.679435475593765</c:v>
                </c:pt>
                <c:pt idx="34" formatCode="####.000">
                  <c:v>0.645464183687388</c:v>
                </c:pt>
                <c:pt idx="35" formatCode="####.000">
                  <c:v>0.6076446481487</c:v>
                </c:pt>
                <c:pt idx="36" formatCode="####.000">
                  <c:v>0.584713136350294</c:v>
                </c:pt>
                <c:pt idx="37" formatCode="####.000">
                  <c:v>0.559729185599861</c:v>
                </c:pt>
                <c:pt idx="38" formatCode="####.000">
                  <c:v>0.539519616626075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971208"/>
        <c:axId val="2074979272"/>
      </c:lineChart>
      <c:catAx>
        <c:axId val="2074971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latin typeface="+mn-lt"/>
                    <a:cs typeface="Times New Roman"/>
                  </a:defRPr>
                </a:pPr>
                <a:r>
                  <a:rPr lang="en-US" sz="1400">
                    <a:latin typeface="+mn-lt"/>
                    <a:cs typeface="Times New Roman"/>
                  </a:rPr>
                  <a:t>birth year</a:t>
                </a:r>
                <a:endParaRPr lang="ru-RU" sz="1400">
                  <a:latin typeface="+mn-lt"/>
                  <a:cs typeface="Times New Roman"/>
                </a:endParaRPr>
              </a:p>
            </c:rich>
          </c:tx>
          <c:layout>
            <c:manualLayout>
              <c:xMode val="edge"/>
              <c:yMode val="edge"/>
              <c:x val="0.436440352363362"/>
              <c:y val="0.9234744767711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/>
              </a:defRPr>
            </a:pPr>
            <a:endParaRPr lang="en-US"/>
          </a:p>
        </c:txPr>
        <c:crossAx val="2074979272"/>
        <c:crosses val="autoZero"/>
        <c:auto val="1"/>
        <c:lblAlgn val="ctr"/>
        <c:lblOffset val="100"/>
        <c:noMultiLvlLbl val="0"/>
      </c:catAx>
      <c:valAx>
        <c:axId val="207497927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n-lt"/>
                <a:cs typeface="Times New Roman"/>
              </a:defRPr>
            </a:pPr>
            <a:endParaRPr lang="en-US"/>
          </a:p>
        </c:txPr>
        <c:crossAx val="2074971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4652456916552"/>
          <c:y val="0.690288084393425"/>
          <c:w val="0.358940671946215"/>
          <c:h val="0.081249124651746"/>
        </c:manualLayout>
      </c:layout>
      <c:overlay val="0"/>
      <c:txPr>
        <a:bodyPr/>
        <a:lstStyle/>
        <a:p>
          <a:pPr>
            <a:defRPr sz="1600">
              <a:latin typeface="+mn-lt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9775898556074"/>
          <c:y val="0.0319148401493715"/>
          <c:w val="0.459345466991123"/>
          <c:h val="0.904983857006052"/>
        </c:manualLayout>
      </c:layout>
      <c:barChart>
        <c:barDir val="bar"/>
        <c:grouping val="clustered"/>
        <c:varyColors val="0"/>
        <c:ser>
          <c:idx val="0"/>
          <c:order val="0"/>
          <c:tx>
            <c:v>Moscow</c:v>
          </c:tx>
          <c:invertIfNegative val="0"/>
          <c:dLbls>
            <c:dLbl>
              <c:idx val="0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5"/>
              <c:delete val="1"/>
            </c:dLbl>
            <c:dLbl>
              <c:idx val="17"/>
              <c:layout>
                <c:manualLayout>
                  <c:x val="-0.00144564993689226"/>
                  <c:y val="0.0122749385189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dLbl>
              <c:idx val="19"/>
              <c:layout>
                <c:manualLayout>
                  <c:x val="0.0115651994951381"/>
                  <c:y val="0.00490997540759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(Sheet1!$F$5:$F$6,Sheet1!$F$10:$F$12,Sheet1!$F$18:$F$32)</c:f>
              <c:strCache>
                <c:ptCount val="20"/>
                <c:pt idx="0">
                  <c:v>Born out of Moscow (REF)</c:v>
                </c:pt>
                <c:pt idx="1">
                  <c:v>Born in Moscow</c:v>
                </c:pt>
                <c:pt idx="2">
                  <c:v>Big cities (REF)</c:v>
                </c:pt>
                <c:pt idx="3">
                  <c:v>Other cities</c:v>
                </c:pt>
                <c:pt idx="4">
                  <c:v>Rural areas</c:v>
                </c:pt>
                <c:pt idx="5">
                  <c:v>Has a cohabitation experience (REF)</c:v>
                </c:pt>
                <c:pt idx="6">
                  <c:v>No cohabitation experience</c:v>
                </c:pt>
                <c:pt idx="7">
                  <c:v>Low education (ISCED 4 and lower, REF)</c:v>
                </c:pt>
                <c:pt idx="8">
                  <c:v>Specialized professional education (ISCED 5B)</c:v>
                </c:pt>
                <c:pt idx="9">
                  <c:v>Higher education (ISCED 5A and higher)</c:v>
                </c:pt>
                <c:pt idx="10">
                  <c:v>Low and middle income groups</c:v>
                </c:pt>
                <c:pt idx="11">
                  <c:v>High income group</c:v>
                </c:pt>
                <c:pt idx="12">
                  <c:v>3 children in parental family (REF)</c:v>
                </c:pt>
                <c:pt idx="13">
                  <c:v>2 children in parental family</c:v>
                </c:pt>
                <c:pt idx="14">
                  <c:v>1 child in parental family</c:v>
                </c:pt>
                <c:pt idx="15">
                  <c:v>18-29 years old (REF)</c:v>
                </c:pt>
                <c:pt idx="16">
                  <c:v>30-39 years old</c:v>
                </c:pt>
                <c:pt idx="17">
                  <c:v>40-49 years old</c:v>
                </c:pt>
                <c:pt idx="18">
                  <c:v>women (REF)</c:v>
                </c:pt>
                <c:pt idx="19">
                  <c:v>men</c:v>
                </c:pt>
              </c:strCache>
            </c:strRef>
          </c:cat>
          <c:val>
            <c:numRef>
              <c:f>(Sheet1!$G$5:$G$6,Sheet1!$G$10:$G$12,Sheet1!$G$18:$G$32)</c:f>
              <c:numCache>
                <c:formatCode>#,#00</c:formatCode>
                <c:ptCount val="20"/>
                <c:pt idx="0">
                  <c:v>1.0</c:v>
                </c:pt>
                <c:pt idx="1">
                  <c:v>1.773</c:v>
                </c:pt>
                <c:pt idx="5">
                  <c:v>1.0</c:v>
                </c:pt>
                <c:pt idx="6">
                  <c:v>1.037</c:v>
                </c:pt>
                <c:pt idx="7">
                  <c:v>1.0</c:v>
                </c:pt>
                <c:pt idx="8">
                  <c:v>1.967</c:v>
                </c:pt>
                <c:pt idx="9">
                  <c:v>2.05</c:v>
                </c:pt>
                <c:pt idx="10">
                  <c:v>1.0</c:v>
                </c:pt>
                <c:pt idx="11">
                  <c:v>1.419</c:v>
                </c:pt>
                <c:pt idx="12">
                  <c:v>1.0</c:v>
                </c:pt>
                <c:pt idx="13">
                  <c:v>1.994</c:v>
                </c:pt>
                <c:pt idx="14">
                  <c:v>2.882</c:v>
                </c:pt>
                <c:pt idx="15">
                  <c:v>1.0</c:v>
                </c:pt>
                <c:pt idx="16">
                  <c:v>0.72</c:v>
                </c:pt>
                <c:pt idx="17">
                  <c:v>2.907</c:v>
                </c:pt>
                <c:pt idx="18">
                  <c:v>1.0</c:v>
                </c:pt>
                <c:pt idx="19">
                  <c:v>1.423</c:v>
                </c:pt>
              </c:numCache>
            </c:numRef>
          </c:val>
        </c:ser>
        <c:ser>
          <c:idx val="1"/>
          <c:order val="1"/>
          <c:tx>
            <c:v>Russia</c:v>
          </c:tx>
          <c:invertIfNegative val="0"/>
          <c:dLbls>
            <c:dLbl>
              <c:idx val="2"/>
              <c:delete val="1"/>
            </c:dLbl>
            <c:dLbl>
              <c:idx val="7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5"/>
              <c:delete val="1"/>
            </c:dLbl>
            <c:dLbl>
              <c:idx val="18"/>
              <c:delete val="1"/>
            </c:dLbl>
            <c:dLbl>
              <c:idx val="19"/>
              <c:layout>
                <c:manualLayout>
                  <c:x val="0.0101195495582458"/>
                  <c:y val="-0.0196399016303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(Sheet1!$F$5:$F$6,Sheet1!$F$10:$F$12,Sheet1!$F$18:$F$32)</c:f>
              <c:strCache>
                <c:ptCount val="20"/>
                <c:pt idx="0">
                  <c:v>Born out of Moscow (REF)</c:v>
                </c:pt>
                <c:pt idx="1">
                  <c:v>Born in Moscow</c:v>
                </c:pt>
                <c:pt idx="2">
                  <c:v>Big cities (REF)</c:v>
                </c:pt>
                <c:pt idx="3">
                  <c:v>Other cities</c:v>
                </c:pt>
                <c:pt idx="4">
                  <c:v>Rural areas</c:v>
                </c:pt>
                <c:pt idx="5">
                  <c:v>Has a cohabitation experience (REF)</c:v>
                </c:pt>
                <c:pt idx="6">
                  <c:v>No cohabitation experience</c:v>
                </c:pt>
                <c:pt idx="7">
                  <c:v>Low education (ISCED 4 and lower, REF)</c:v>
                </c:pt>
                <c:pt idx="8">
                  <c:v>Specialized professional education (ISCED 5B)</c:v>
                </c:pt>
                <c:pt idx="9">
                  <c:v>Higher education (ISCED 5A and higher)</c:v>
                </c:pt>
                <c:pt idx="10">
                  <c:v>Low and middle income groups</c:v>
                </c:pt>
                <c:pt idx="11">
                  <c:v>High income group</c:v>
                </c:pt>
                <c:pt idx="12">
                  <c:v>3 children in parental family (REF)</c:v>
                </c:pt>
                <c:pt idx="13">
                  <c:v>2 children in parental family</c:v>
                </c:pt>
                <c:pt idx="14">
                  <c:v>1 child in parental family</c:v>
                </c:pt>
                <c:pt idx="15">
                  <c:v>18-29 years old (REF)</c:v>
                </c:pt>
                <c:pt idx="16">
                  <c:v>30-39 years old</c:v>
                </c:pt>
                <c:pt idx="17">
                  <c:v>40-49 years old</c:v>
                </c:pt>
                <c:pt idx="18">
                  <c:v>women (REF)</c:v>
                </c:pt>
                <c:pt idx="19">
                  <c:v>men</c:v>
                </c:pt>
              </c:strCache>
            </c:strRef>
          </c:cat>
          <c:val>
            <c:numRef>
              <c:f>(Sheet1!$H$5:$H$6,Sheet1!$H$10:$H$12,Sheet1!$H$18:$H$32)</c:f>
              <c:numCache>
                <c:formatCode>General</c:formatCode>
                <c:ptCount val="20"/>
                <c:pt idx="2" formatCode="#,#00">
                  <c:v>1.0</c:v>
                </c:pt>
                <c:pt idx="3" formatCode="#,#00">
                  <c:v>1.107</c:v>
                </c:pt>
                <c:pt idx="4" formatCode="#,#00">
                  <c:v>1.615</c:v>
                </c:pt>
                <c:pt idx="7" formatCode="#,#00">
                  <c:v>1.0</c:v>
                </c:pt>
                <c:pt idx="8" formatCode="#,#00">
                  <c:v>1.035</c:v>
                </c:pt>
                <c:pt idx="9" formatCode="#,#00">
                  <c:v>0.57</c:v>
                </c:pt>
                <c:pt idx="10" formatCode="#,#00">
                  <c:v>1.0</c:v>
                </c:pt>
                <c:pt idx="11" formatCode="#,#00">
                  <c:v>0.691</c:v>
                </c:pt>
                <c:pt idx="12" formatCode="#,#00">
                  <c:v>1.0</c:v>
                </c:pt>
                <c:pt idx="13" formatCode="#,#00">
                  <c:v>0.919</c:v>
                </c:pt>
                <c:pt idx="14" formatCode="#,#00">
                  <c:v>0.992</c:v>
                </c:pt>
                <c:pt idx="15" formatCode="#,#00">
                  <c:v>1.0</c:v>
                </c:pt>
                <c:pt idx="16" formatCode="#,#00">
                  <c:v>1.713</c:v>
                </c:pt>
                <c:pt idx="17" formatCode="#,#00">
                  <c:v>3.422</c:v>
                </c:pt>
                <c:pt idx="18" formatCode="#,#00">
                  <c:v>1.0</c:v>
                </c:pt>
                <c:pt idx="19" formatCode="#,#00">
                  <c:v>1.517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8289112"/>
        <c:axId val="2108292120"/>
      </c:barChart>
      <c:catAx>
        <c:axId val="2108289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8292120"/>
        <c:crosses val="autoZero"/>
        <c:auto val="1"/>
        <c:lblAlgn val="ctr"/>
        <c:lblOffset val="100"/>
        <c:noMultiLvlLbl val="0"/>
      </c:catAx>
      <c:valAx>
        <c:axId val="2108292120"/>
        <c:scaling>
          <c:orientation val="minMax"/>
        </c:scaling>
        <c:delete val="0"/>
        <c:axPos val="b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8289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137173378585175"/>
          <c:y val="0.0258622322758587"/>
          <c:w val="0.165333177916479"/>
          <c:h val="0.096394802230443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45018643474876"/>
          <c:y val="0.12778118550208"/>
          <c:w val="0.431838381593964"/>
          <c:h val="0.800685487215035"/>
        </c:manualLayout>
      </c:layout>
      <c:barChart>
        <c:barDir val="bar"/>
        <c:grouping val="clustered"/>
        <c:varyColors val="0"/>
        <c:ser>
          <c:idx val="0"/>
          <c:order val="0"/>
          <c:tx>
            <c:v>Moscow</c:v>
          </c:tx>
          <c:invertIfNegative val="0"/>
          <c:dLbls>
            <c:dLbl>
              <c:idx val="0"/>
              <c:delete val="1"/>
            </c:dLbl>
            <c:dLbl>
              <c:idx val="3"/>
              <c:delete val="1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(Sheet1!$F$2:$F$4,Sheet1!$F$7:$F$9,Sheet1!$F$13:$F$14,Sheet1!$F$15:$F$17)</c:f>
              <c:strCache>
                <c:ptCount val="11"/>
                <c:pt idx="0">
                  <c:v>Opinion: “Happiness is impossible without children” (REF)</c:v>
                </c:pt>
                <c:pt idx="1">
                  <c:v>Opinion: “It’s hard to tell if happiness is possible without children”</c:v>
                </c:pt>
                <c:pt idx="2">
                  <c:v>Opinion: “Happiness is possible without children”</c:v>
                </c:pt>
                <c:pt idx="3">
                  <c:v>Opinion: “Official marriage registration is necessary for cohabitation” (REF)</c:v>
                </c:pt>
                <c:pt idx="4">
                  <c:v>Opinion: “Cohabitation is necessary before official marriage registration”</c:v>
                </c:pt>
                <c:pt idx="5">
                  <c:v>Opinion: “Official marriage registration is not necessary at all”</c:v>
                </c:pt>
                <c:pt idx="6">
                  <c:v>Opinion: “I can have children” (REF)</c:v>
                </c:pt>
                <c:pt idx="7">
                  <c:v>Opinion: “I cannot have children” (due to health limitations)</c:v>
                </c:pt>
                <c:pt idx="8">
                  <c:v>Opinion: “Self-fulfillment is impossible without children” (REF)</c:v>
                </c:pt>
                <c:pt idx="9">
                  <c:v>Opinion: “It’s hard to tell if Self-fulfillment is possible without children”</c:v>
                </c:pt>
                <c:pt idx="10">
                  <c:v>Opinion: “Self-fulfillment is possible without children”</c:v>
                </c:pt>
              </c:strCache>
            </c:strRef>
          </c:cat>
          <c:val>
            <c:numRef>
              <c:f>(Sheet1!$G$2:$G$4,Sheet1!$G$7:$G$9,Sheet1!$G$13:$G$14,Sheet1!$G$15:$G$17)</c:f>
              <c:numCache>
                <c:formatCode>#,#00</c:formatCode>
                <c:ptCount val="11"/>
                <c:pt idx="0">
                  <c:v>1.0</c:v>
                </c:pt>
                <c:pt idx="1">
                  <c:v>1.037</c:v>
                </c:pt>
                <c:pt idx="2">
                  <c:v>1.891</c:v>
                </c:pt>
                <c:pt idx="3">
                  <c:v>1.0</c:v>
                </c:pt>
                <c:pt idx="4">
                  <c:v>1.001</c:v>
                </c:pt>
                <c:pt idx="5">
                  <c:v>1.908</c:v>
                </c:pt>
              </c:numCache>
            </c:numRef>
          </c:val>
        </c:ser>
        <c:ser>
          <c:idx val="1"/>
          <c:order val="1"/>
          <c:tx>
            <c:v>Russia</c:v>
          </c:tx>
          <c:invertIfNegative val="0"/>
          <c:dLbls>
            <c:dLbl>
              <c:idx val="6"/>
              <c:delete val="1"/>
            </c:dLbl>
            <c:dLbl>
              <c:idx val="8"/>
              <c:delete val="1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rgbClr val="6C271B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(Sheet1!$F$2:$F$4,Sheet1!$F$7:$F$9,Sheet1!$F$13:$F$14,Sheet1!$F$15:$F$17)</c:f>
              <c:strCache>
                <c:ptCount val="11"/>
                <c:pt idx="0">
                  <c:v>Opinion: “Happiness is impossible without children” (REF)</c:v>
                </c:pt>
                <c:pt idx="1">
                  <c:v>Opinion: “It’s hard to tell if happiness is possible without children”</c:v>
                </c:pt>
                <c:pt idx="2">
                  <c:v>Opinion: “Happiness is possible without children”</c:v>
                </c:pt>
                <c:pt idx="3">
                  <c:v>Opinion: “Official marriage registration is necessary for cohabitation” (REF)</c:v>
                </c:pt>
                <c:pt idx="4">
                  <c:v>Opinion: “Cohabitation is necessary before official marriage registration”</c:v>
                </c:pt>
                <c:pt idx="5">
                  <c:v>Opinion: “Official marriage registration is not necessary at all”</c:v>
                </c:pt>
                <c:pt idx="6">
                  <c:v>Opinion: “I can have children” (REF)</c:v>
                </c:pt>
                <c:pt idx="7">
                  <c:v>Opinion: “I cannot have children” (due to health limitations)</c:v>
                </c:pt>
                <c:pt idx="8">
                  <c:v>Opinion: “Self-fulfillment is impossible without children” (REF)</c:v>
                </c:pt>
                <c:pt idx="9">
                  <c:v>Opinion: “It’s hard to tell if Self-fulfillment is possible without children”</c:v>
                </c:pt>
                <c:pt idx="10">
                  <c:v>Opinion: “Self-fulfillment is possible without children”</c:v>
                </c:pt>
              </c:strCache>
            </c:strRef>
          </c:cat>
          <c:val>
            <c:numRef>
              <c:f>(Sheet1!$H$2:$H$4,Sheet1!$H$7:$H$9,Sheet1!$H$13:$H$14,Sheet1!$H$15:$H$17)</c:f>
              <c:numCache>
                <c:formatCode>General</c:formatCode>
                <c:ptCount val="11"/>
                <c:pt idx="6" formatCode="#,#00">
                  <c:v>1.0</c:v>
                </c:pt>
                <c:pt idx="7" formatCode="#,#00">
                  <c:v>4.612999999999998</c:v>
                </c:pt>
                <c:pt idx="8" formatCode="#,#00">
                  <c:v>1.0</c:v>
                </c:pt>
                <c:pt idx="9" formatCode="#,#00">
                  <c:v>1.296</c:v>
                </c:pt>
                <c:pt idx="10" formatCode="#,#00">
                  <c:v>1.805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337256"/>
        <c:axId val="2108340264"/>
      </c:barChart>
      <c:catAx>
        <c:axId val="2108337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r">
              <a:defRPr sz="1300"/>
            </a:pPr>
            <a:endParaRPr lang="en-US"/>
          </a:p>
        </c:txPr>
        <c:crossAx val="2108340264"/>
        <c:crosses val="autoZero"/>
        <c:auto val="1"/>
        <c:lblAlgn val="ctr"/>
        <c:lblOffset val="100"/>
        <c:noMultiLvlLbl val="0"/>
      </c:catAx>
      <c:valAx>
        <c:axId val="2108340264"/>
        <c:scaling>
          <c:orientation val="minMax"/>
        </c:scaling>
        <c:delete val="0"/>
        <c:axPos val="b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8337256"/>
        <c:crosses val="autoZero"/>
        <c:crossBetween val="between"/>
        <c:majorUnit val="1.0"/>
      </c:valAx>
    </c:plotArea>
    <c:legend>
      <c:legendPos val="r"/>
      <c:layout>
        <c:manualLayout>
          <c:xMode val="edge"/>
          <c:yMode val="edge"/>
          <c:x val="0.00733309246630999"/>
          <c:y val="0.00167260827228347"/>
          <c:w val="0.172039539224751"/>
          <c:h val="0.098077326306466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9586-DED4-4638-9542-DA430D6ECE23}" type="datetimeFigureOut">
              <a:rPr lang="ru-RU" smtClean="0"/>
              <a:t>07/07/14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314FE-35C3-4D85-BCB4-FA4594C6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8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E87B-A607-4CC8-8DB4-AD640F0EC4AD}" type="datetime1">
              <a:rPr lang="ru-RU" smtClean="0"/>
              <a:t>07/07/14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09F6-9EF7-44C3-8C5B-563468A4D2C2}" type="datetime1">
              <a:rPr lang="ru-RU" smtClean="0"/>
              <a:t>07/07/14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47081-F51A-43ED-BB99-180A305C7661}" type="datetime1">
              <a:rPr lang="ru-RU" smtClean="0"/>
              <a:t>07/07/14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2473-4158-47DF-98B6-21D4FB185E16}" type="datetime1">
              <a:rPr lang="ru-RU" smtClean="0"/>
              <a:t>07/07/14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AFD2-BF67-4C84-AC23-B1196038CA8B}" type="datetime1">
              <a:rPr lang="ru-RU" smtClean="0"/>
              <a:t>07/07/14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FA5A-945D-434E-A109-CC22C89481FD}" type="datetime1">
              <a:rPr lang="ru-RU" smtClean="0"/>
              <a:t>07/07/14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635F-D709-4906-833A-782475DF2AC0}" type="datetime1">
              <a:rPr lang="ru-RU" smtClean="0"/>
              <a:t>07/07/14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D096-F4E6-481C-B4E4-CF76A30EBBB3}" type="datetime1">
              <a:rPr lang="ru-RU" smtClean="0"/>
              <a:t>07/07/14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45DD-6E83-434D-83C1-0328994BA7F6}" type="datetime1">
              <a:rPr lang="ru-RU" smtClean="0"/>
              <a:t>07/07/14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22B-E191-465B-9C8D-B611F8096FB2}" type="datetime1">
              <a:rPr lang="ru-RU" smtClean="0"/>
              <a:t>07/07/14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88C0-6100-4087-B887-0D8645650918}" type="datetime1">
              <a:rPr lang="ru-RU" smtClean="0"/>
              <a:t>07/07/14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3000"/>
            <a:satMod val="1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B29528-9567-44F6-BF88-4A6D57B2776C}" type="datetime1">
              <a:rPr lang="ru-RU" smtClean="0"/>
              <a:t>07/07/14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B45977-9314-4DA0-B16F-34285CD277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/>
              <a:t>Svetlana S. </a:t>
            </a:r>
            <a:r>
              <a:rPr lang="en-US" b="1" dirty="0" err="1" smtClean="0"/>
              <a:t>Biryukova</a:t>
            </a:r>
            <a:r>
              <a:rPr lang="en-US" b="1" dirty="0"/>
              <a:t> </a:t>
            </a:r>
            <a:r>
              <a:rPr lang="en-US" b="1" dirty="0" smtClean="0"/>
              <a:t>(HSE, Russia)</a:t>
            </a:r>
          </a:p>
          <a:p>
            <a:pPr algn="l"/>
            <a:r>
              <a:rPr lang="en-US" b="1" dirty="0" smtClean="0"/>
              <a:t>Alla O. </a:t>
            </a:r>
            <a:r>
              <a:rPr lang="en-US" b="1" dirty="0" err="1" smtClean="0"/>
              <a:t>Tyndik</a:t>
            </a:r>
            <a:r>
              <a:rPr lang="en-US" b="1" dirty="0" smtClean="0"/>
              <a:t> (</a:t>
            </a:r>
            <a:r>
              <a:rPr lang="en-US" b="1" dirty="0" err="1" smtClean="0"/>
              <a:t>ranepa</a:t>
            </a:r>
            <a:r>
              <a:rPr lang="en-US" b="1" dirty="0" smtClean="0"/>
              <a:t>, </a:t>
            </a:r>
            <a:r>
              <a:rPr lang="en-US" b="1" dirty="0" err="1" smtClean="0"/>
              <a:t>russia</a:t>
            </a:r>
            <a:r>
              <a:rPr lang="en-US" b="1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>Who </a:t>
            </a:r>
            <a:r>
              <a:rPr lang="en-US" b="1" dirty="0"/>
              <a:t>prefers zero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Attitudes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toward childlessness in Russia and in its capital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city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6381328"/>
            <a:ext cx="6553200" cy="313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0000"/>
                </a:solidFill>
              </a:rPr>
              <a:t>EUROPEAN POPULATION CONFERENCE 2014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4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ur estimations of </a:t>
            </a:r>
            <a:r>
              <a:rPr lang="en-US" dirty="0">
                <a:solidFill>
                  <a:schemeClr val="tx1"/>
                </a:solidFill>
              </a:rPr>
              <a:t>the childlessness level in Russia </a:t>
            </a:r>
            <a:r>
              <a:rPr lang="en-US" dirty="0" smtClean="0">
                <a:solidFill>
                  <a:schemeClr val="tx1"/>
                </a:solidFill>
              </a:rPr>
              <a:t>agree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those </a:t>
            </a:r>
            <a:r>
              <a:rPr lang="en-US" dirty="0">
                <a:solidFill>
                  <a:schemeClr val="tx1"/>
                </a:solidFill>
              </a:rPr>
              <a:t>for the </a:t>
            </a:r>
            <a:r>
              <a:rPr lang="en-US" dirty="0" smtClean="0">
                <a:solidFill>
                  <a:schemeClr val="tx1"/>
                </a:solidFill>
              </a:rPr>
              <a:t>CEE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15</a:t>
            </a:r>
            <a:r>
              <a:rPr lang="en-US" dirty="0">
                <a:solidFill>
                  <a:schemeClr val="tx1"/>
                </a:solidFill>
              </a:rPr>
              <a:t>-22% for generations born in 1970 and later (</a:t>
            </a:r>
            <a:r>
              <a:rPr lang="en-US" dirty="0" err="1">
                <a:solidFill>
                  <a:schemeClr val="tx1"/>
                </a:solidFill>
              </a:rPr>
              <a:t>Frejka</a:t>
            </a:r>
            <a:r>
              <a:rPr lang="en-US" dirty="0">
                <a:solidFill>
                  <a:schemeClr val="tx1"/>
                </a:solidFill>
              </a:rPr>
              <a:t>, 2008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Portraits </a:t>
            </a:r>
            <a:r>
              <a:rPr lang="en-US" dirty="0">
                <a:solidFill>
                  <a:schemeClr val="tx1"/>
                </a:solidFill>
              </a:rPr>
              <a:t>of child-free individuals in Moscow and in Russia differ a </a:t>
            </a:r>
            <a:r>
              <a:rPr lang="en-US" dirty="0" smtClean="0">
                <a:solidFill>
                  <a:schemeClr val="tx1"/>
                </a:solidFill>
              </a:rPr>
              <a:t>lot now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Voluntary childlessness gradually becomes more common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Challenge for family policy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Future research</a:t>
            </a:r>
          </a:p>
          <a:p>
            <a:r>
              <a:rPr lang="en-US" dirty="0">
                <a:solidFill>
                  <a:srgbClr val="000000"/>
                </a:solidFill>
              </a:rPr>
              <a:t>New factors of childlessness in Russia: first results of qualitative research</a:t>
            </a: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Feature selection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4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11</a:t>
            </a:fld>
            <a:endParaRPr lang="ru-RU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sbiryukova@hse.ru 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5C5928"/>
                </a:solidFill>
              </a:rPr>
              <a:t>tyndik-ao@rane.ru </a:t>
            </a:r>
            <a:endParaRPr lang="en-US" dirty="0">
              <a:solidFill>
                <a:srgbClr val="5C592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229200"/>
            <a:ext cx="138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04664"/>
            <a:ext cx="8229600" cy="136815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The research is supported by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the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Basic Research Program at the National Research University Higher School of Economics (HSE)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within the project “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Evaluation of population wellbeing dynamics and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modeling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of tax, economic and social policies effects on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households” (TZ-39) and by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t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he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Russian Presidential Academy of National Economy and Public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Administration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 Unicode MS"/>
                <a:cs typeface="Arial Unicode MS"/>
              </a:rPr>
              <a:t>.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72647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 of previous research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ttained </a:t>
            </a:r>
            <a:r>
              <a:rPr lang="en-US" dirty="0">
                <a:solidFill>
                  <a:srgbClr val="000000"/>
                </a:solidFill>
              </a:rPr>
              <a:t>fertility level strongly depends on reproductive preferences and intentions </a:t>
            </a:r>
            <a:r>
              <a:rPr lang="en-US" dirty="0" smtClean="0">
                <a:solidFill>
                  <a:srgbClr val="000000"/>
                </a:solidFill>
              </a:rPr>
              <a:t>(correlation reported </a:t>
            </a:r>
            <a:r>
              <a:rPr lang="en-US" dirty="0">
                <a:solidFill>
                  <a:srgbClr val="000000"/>
                </a:solidFill>
              </a:rPr>
              <a:t>since Freedman, </a:t>
            </a:r>
            <a:r>
              <a:rPr lang="en-US" dirty="0" err="1">
                <a:solidFill>
                  <a:srgbClr val="000000"/>
                </a:solidFill>
              </a:rPr>
              <a:t>Baumert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Bolte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1959)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0000"/>
                </a:solidFill>
              </a:rPr>
              <a:t>developed countries voluntary childless women are those who drive the dynamics of childlessness (Hakim 2000).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Main drivers of childlessness growth are (</a:t>
            </a:r>
            <a:r>
              <a:rPr lang="en-US" dirty="0">
                <a:solidFill>
                  <a:srgbClr val="000000"/>
                </a:solidFill>
              </a:rPr>
              <a:t>De Jong and Sell 1977, Heaton </a:t>
            </a:r>
            <a:r>
              <a:rPr lang="en-US" i="1" dirty="0">
                <a:solidFill>
                  <a:srgbClr val="000000"/>
                </a:solidFill>
              </a:rPr>
              <a:t>et al. </a:t>
            </a:r>
            <a:r>
              <a:rPr lang="en-US" dirty="0">
                <a:solidFill>
                  <a:srgbClr val="000000"/>
                </a:solidFill>
              </a:rPr>
              <a:t>1999, </a:t>
            </a:r>
            <a:r>
              <a:rPr lang="en-US" dirty="0" err="1">
                <a:solidFill>
                  <a:srgbClr val="000000"/>
                </a:solidFill>
              </a:rPr>
              <a:t>Mettinen</a:t>
            </a:r>
            <a:r>
              <a:rPr lang="en-US" dirty="0">
                <a:solidFill>
                  <a:srgbClr val="000000"/>
                </a:solidFill>
              </a:rPr>
              <a:t> 2010, </a:t>
            </a:r>
            <a:r>
              <a:rPr lang="en-US" dirty="0" err="1">
                <a:solidFill>
                  <a:srgbClr val="000000"/>
                </a:solidFill>
              </a:rPr>
              <a:t>Seiz</a:t>
            </a:r>
            <a:r>
              <a:rPr lang="en-US" dirty="0">
                <a:solidFill>
                  <a:srgbClr val="000000"/>
                </a:solidFill>
              </a:rPr>
              <a:t> 2013 </a:t>
            </a:r>
            <a:r>
              <a:rPr lang="en-US" dirty="0" smtClean="0">
                <a:solidFill>
                  <a:srgbClr val="000000"/>
                </a:solidFill>
              </a:rPr>
              <a:t>…):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education level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growth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women’s </a:t>
            </a:r>
            <a:r>
              <a:rPr lang="en-US" dirty="0">
                <a:solidFill>
                  <a:srgbClr val="000000"/>
                </a:solidFill>
              </a:rPr>
              <a:t>economic independence </a:t>
            </a:r>
            <a:r>
              <a:rPr lang="en-US" dirty="0" smtClean="0">
                <a:solidFill>
                  <a:srgbClr val="000000"/>
                </a:solidFill>
              </a:rPr>
              <a:t>(employment, equality)</a:t>
            </a:r>
            <a:endParaRPr lang="ru-RU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Literally no quantitative studies of childlessness in Russia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relevant until recently, universal model of 1-2 child family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3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and method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51520" y="1719070"/>
            <a:ext cx="4213208" cy="487828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Micro </a:t>
            </a:r>
            <a:r>
              <a:rPr lang="en-US" dirty="0">
                <a:solidFill>
                  <a:srgbClr val="000000"/>
                </a:solidFill>
              </a:rPr>
              <a:t>data of </a:t>
            </a:r>
            <a:r>
              <a:rPr lang="en-US" dirty="0" smtClean="0">
                <a:solidFill>
                  <a:srgbClr val="000000"/>
                </a:solidFill>
              </a:rPr>
              <a:t>the 2002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nd 2010 </a:t>
            </a:r>
            <a:r>
              <a:rPr lang="en-US" dirty="0">
                <a:solidFill>
                  <a:srgbClr val="000000"/>
                </a:solidFill>
              </a:rPr>
              <a:t>National </a:t>
            </a:r>
            <a:r>
              <a:rPr lang="en-US" dirty="0" smtClean="0">
                <a:solidFill>
                  <a:srgbClr val="000000"/>
                </a:solidFill>
              </a:rPr>
              <a:t>Censuses</a:t>
            </a:r>
          </a:p>
          <a:p>
            <a:pPr lvl="1"/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i="1" dirty="0" smtClean="0">
                <a:solidFill>
                  <a:srgbClr val="000000"/>
                </a:solidFill>
              </a:rPr>
              <a:t>e </a:t>
            </a:r>
            <a:r>
              <a:rPr lang="en-US" i="1" dirty="0">
                <a:solidFill>
                  <a:srgbClr val="000000"/>
                </a:solidFill>
              </a:rPr>
              <a:t>facto </a:t>
            </a:r>
            <a:r>
              <a:rPr lang="en-US" dirty="0">
                <a:solidFill>
                  <a:srgbClr val="000000"/>
                </a:solidFill>
              </a:rPr>
              <a:t>childless </a:t>
            </a:r>
            <a:r>
              <a:rPr lang="en-US" dirty="0" smtClean="0">
                <a:solidFill>
                  <a:srgbClr val="000000"/>
                </a:solidFill>
              </a:rPr>
              <a:t>women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Include woman’s </a:t>
            </a:r>
            <a:r>
              <a:rPr lang="en-US" dirty="0">
                <a:solidFill>
                  <a:srgbClr val="000000"/>
                </a:solidFill>
              </a:rPr>
              <a:t>year of birth </a:t>
            </a:r>
            <a:r>
              <a:rPr lang="en-US" dirty="0" smtClean="0">
                <a:solidFill>
                  <a:srgbClr val="000000"/>
                </a:solidFill>
              </a:rPr>
              <a:t>(covariate): 1935-1988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Generation &amp; Gender Survey, Russia (2011)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11 183 respondents</a:t>
            </a:r>
          </a:p>
          <a:p>
            <a:r>
              <a:rPr lang="en-US" dirty="0">
                <a:solidFill>
                  <a:srgbClr val="000000"/>
                </a:solidFill>
              </a:rPr>
              <a:t>Moscow and its Citizens </a:t>
            </a:r>
            <a:r>
              <a:rPr lang="en-US" dirty="0" smtClean="0">
                <a:solidFill>
                  <a:srgbClr val="000000"/>
                </a:solidFill>
              </a:rPr>
              <a:t>Survey, Moscow (2013)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3 109 respondents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88024" y="1700808"/>
            <a:ext cx="4104456" cy="48965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Kaplan-Meier </a:t>
            </a:r>
            <a:r>
              <a:rPr lang="en-US" sz="2400" dirty="0" smtClean="0">
                <a:solidFill>
                  <a:srgbClr val="000000"/>
                </a:solidFill>
              </a:rPr>
              <a:t>estimator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Survival function for the status “childless”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Cox </a:t>
            </a:r>
            <a:r>
              <a:rPr lang="en-US" sz="2400" dirty="0">
                <a:solidFill>
                  <a:srgbClr val="000000"/>
                </a:solidFill>
              </a:rPr>
              <a:t>proportional-hazards </a:t>
            </a:r>
            <a:r>
              <a:rPr lang="en-US" sz="2400" dirty="0" smtClean="0">
                <a:solidFill>
                  <a:srgbClr val="000000"/>
                </a:solidFill>
              </a:rPr>
              <a:t>regression</a:t>
            </a:r>
          </a:p>
          <a:p>
            <a:pPr marL="11430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Logistic regression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Zero child preferences / non-zero child preferences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3942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2002 to 2010: childlessness in Census data</a:t>
            </a:r>
            <a:br>
              <a:rPr lang="en-US" sz="2800" dirty="0" smtClean="0"/>
            </a:br>
            <a:r>
              <a:rPr lang="en-US" sz="2000" i="1" dirty="0" smtClean="0"/>
              <a:t>growth of eventual childlessness</a:t>
            </a:r>
            <a:endParaRPr lang="ru-RU" sz="16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9906183"/>
              </p:ext>
            </p:extLst>
          </p:nvPr>
        </p:nvGraphicFramePr>
        <p:xfrm>
          <a:off x="1907704" y="1700808"/>
          <a:ext cx="5904653" cy="2232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821"/>
                <a:gridCol w="1098958"/>
                <a:gridCol w="1098958"/>
                <a:gridCol w="1098958"/>
                <a:gridCol w="1098958"/>
              </a:tblGrid>
              <a:tr h="4153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Age group</a:t>
                      </a:r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42402C"/>
                          </a:solidFill>
                          <a:effectLst/>
                        </a:rPr>
                        <a:t>Census-2010, %</a:t>
                      </a:r>
                      <a:endParaRPr lang="ru-RU" sz="1800" dirty="0">
                        <a:solidFill>
                          <a:srgbClr val="42402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42402C"/>
                          </a:solidFill>
                          <a:effectLst/>
                        </a:rPr>
                        <a:t>Census-2002, %</a:t>
                      </a:r>
                      <a:endParaRPr lang="ru-RU" sz="1800" dirty="0">
                        <a:solidFill>
                          <a:srgbClr val="42402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Russia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Moscow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Russia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Moscow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</a:tr>
              <a:tr h="41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35-39</a:t>
                      </a:r>
                      <a:endParaRPr lang="ru-RU" sz="20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11.5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17.1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7.4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10.</a:t>
                      </a:r>
                      <a:r>
                        <a:rPr lang="en-US" sz="2000" dirty="0" smtClean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</a:tr>
              <a:tr h="41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40-44</a:t>
                      </a:r>
                      <a:endParaRPr lang="ru-RU" sz="20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8.0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11.</a:t>
                      </a:r>
                      <a:r>
                        <a:rPr lang="en-US" sz="2000" dirty="0" smtClean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8.0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</a:tr>
              <a:tr h="41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45-49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6.5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5.8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7.8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8" marR="49858" marT="0" marB="0" anchor="ctr"/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95536" y="4149080"/>
            <a:ext cx="8568952" cy="24482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Share of childless women is obviously increasing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Moscow keeps the leadership</a:t>
            </a:r>
          </a:p>
          <a:p>
            <a:endParaRPr lang="ru-RU" sz="15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Childless rate in Russia is </a:t>
            </a:r>
            <a:r>
              <a:rPr lang="en-US" dirty="0">
                <a:solidFill>
                  <a:srgbClr val="000000"/>
                </a:solidFill>
              </a:rPr>
              <a:t>still lower </a:t>
            </a:r>
            <a:r>
              <a:rPr lang="en-US" dirty="0" smtClean="0">
                <a:solidFill>
                  <a:srgbClr val="000000"/>
                </a:solidFill>
              </a:rPr>
              <a:t>comparing to many European countries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is it, postponing or childlessness</a:t>
            </a:r>
            <a:r>
              <a:rPr lang="ru-RU" dirty="0" smtClean="0">
                <a:solidFill>
                  <a:srgbClr val="000000"/>
                </a:solidFill>
              </a:rPr>
              <a:t>?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3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1039427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1930-s to 1980-s fertility transition</a:t>
            </a:r>
            <a:br>
              <a:rPr lang="en-US" sz="3600" dirty="0" smtClean="0"/>
            </a:br>
            <a:r>
              <a:rPr lang="en-US" sz="2200" i="1" dirty="0" smtClean="0"/>
              <a:t>postponing first birth more and more</a:t>
            </a:r>
            <a:endParaRPr lang="ru-RU" sz="2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1772816"/>
            <a:ext cx="2808312" cy="46085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1935-1969: shift to younger ages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1970-1988: rapid postponing</a:t>
            </a:r>
            <a:endParaRPr lang="ru-RU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Prolonged postponing </a:t>
            </a:r>
            <a:r>
              <a:rPr lang="en-US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000000"/>
                </a:solidFill>
              </a:rPr>
              <a:t> childlessness?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76810737"/>
              </p:ext>
            </p:extLst>
          </p:nvPr>
        </p:nvGraphicFramePr>
        <p:xfrm>
          <a:off x="251520" y="1628800"/>
          <a:ext cx="59766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74272171"/>
              </p:ext>
            </p:extLst>
          </p:nvPr>
        </p:nvGraphicFramePr>
        <p:xfrm>
          <a:off x="251520" y="4221088"/>
          <a:ext cx="59766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53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22413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 risk of experiencing the first birth for </a:t>
            </a:r>
            <a:r>
              <a:rPr lang="en-US" dirty="0" smtClean="0">
                <a:solidFill>
                  <a:srgbClr val="000000"/>
                </a:solidFill>
              </a:rPr>
              <a:t>women </a:t>
            </a:r>
            <a:r>
              <a:rPr lang="en-US" dirty="0">
                <a:solidFill>
                  <a:srgbClr val="000000"/>
                </a:solidFill>
              </a:rPr>
              <a:t>born in 1988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more than twice as low comparing to those born in </a:t>
            </a:r>
            <a:r>
              <a:rPr lang="en-US" dirty="0" smtClean="0">
                <a:solidFill>
                  <a:srgbClr val="000000"/>
                </a:solidFill>
              </a:rPr>
              <a:t>1950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Still shows lowering trend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Диаграмма 1"/>
          <p:cNvGraphicFramePr/>
          <p:nvPr>
            <p:extLst>
              <p:ext uri="{D42A27DB-BD31-4B8C-83A1-F6EECF244321}">
                <p14:modId xmlns:p14="http://schemas.microsoft.com/office/powerpoint/2010/main" val="2957137692"/>
              </p:ext>
            </p:extLst>
          </p:nvPr>
        </p:nvGraphicFramePr>
        <p:xfrm>
          <a:off x="1547664" y="1700808"/>
          <a:ext cx="612068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1950-s to 1980-s fertility transition</a:t>
            </a:r>
            <a:br>
              <a:rPr lang="en-US" sz="3600" dirty="0" smtClean="0"/>
            </a:br>
            <a:r>
              <a:rPr lang="en-US" sz="2200" i="1" dirty="0" smtClean="0"/>
              <a:t>relative risk of the first birth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67045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Who are Russian childless? (1)</a:t>
            </a:r>
            <a:br>
              <a:rPr lang="en-US" dirty="0" smtClean="0"/>
            </a:br>
            <a:r>
              <a:rPr lang="en-US" sz="2000" i="1" dirty="0" smtClean="0"/>
              <a:t>Moscow and Country on the whole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</a:rPr>
              <a:t>If it was entirely up to you: How many children in total do you want or rather would you have wanted?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MaCS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17%</a:t>
            </a:r>
            <a:r>
              <a:rPr lang="en-US" dirty="0" smtClean="0">
                <a:solidFill>
                  <a:schemeClr val="tx1"/>
                </a:solidFill>
              </a:rPr>
              <a:t> of actually childless prefer “zero” </a:t>
            </a:r>
            <a:r>
              <a:rPr lang="en-US" sz="1800" dirty="0" smtClean="0">
                <a:solidFill>
                  <a:schemeClr val="tx1"/>
                </a:solidFill>
              </a:rPr>
              <a:t>(138/815)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GGS: </a:t>
            </a:r>
            <a:r>
              <a:rPr lang="en-US" b="1" dirty="0" smtClean="0">
                <a:solidFill>
                  <a:schemeClr val="tx1"/>
                </a:solidFill>
              </a:rPr>
              <a:t>5,3%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(82/1535)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Variables in regression: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ex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gender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cohabitation experience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ducation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income level &amp; employment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number of siblings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opinions towards marriage and childbearing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type of settlement (city, town, village)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Some differences in predictors between samples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5977-9314-4DA0-B16F-34285CD277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3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are Russian childless? (2)</a:t>
            </a:r>
            <a:br>
              <a:rPr lang="en-US" dirty="0"/>
            </a:br>
            <a:r>
              <a:rPr lang="en-US" sz="2000" i="1" dirty="0"/>
              <a:t>Moscow and Country on the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6256" y="6480417"/>
            <a:ext cx="2133600" cy="365125"/>
          </a:xfrm>
        </p:spPr>
        <p:txBody>
          <a:bodyPr/>
          <a:lstStyle/>
          <a:p>
            <a:fld id="{50B45977-9314-4DA0-B16F-34285CD27742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225634"/>
              </p:ext>
            </p:extLst>
          </p:nvPr>
        </p:nvGraphicFramePr>
        <p:xfrm>
          <a:off x="107504" y="1496218"/>
          <a:ext cx="8928992" cy="5173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93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8602" y="6480417"/>
            <a:ext cx="2133600" cy="365125"/>
          </a:xfrm>
        </p:spPr>
        <p:txBody>
          <a:bodyPr/>
          <a:lstStyle/>
          <a:p>
            <a:fld id="{50B45977-9314-4DA0-B16F-34285CD27742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are Russian childless? (3)</a:t>
            </a:r>
            <a:br>
              <a:rPr lang="en-US" dirty="0" smtClean="0"/>
            </a:br>
            <a:r>
              <a:rPr lang="en-US" sz="2000" i="1" dirty="0" smtClean="0"/>
              <a:t>Moscow and Country on the whole</a:t>
            </a:r>
            <a:endParaRPr lang="en-US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410993"/>
              </p:ext>
            </p:extLst>
          </p:nvPr>
        </p:nvGraphicFramePr>
        <p:xfrm>
          <a:off x="0" y="1556792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620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2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1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1955</TotalTime>
  <Words>627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Аптека</vt:lpstr>
      <vt:lpstr> Who prefers zero? Attitudes toward childlessness in Russia and in its capital city</vt:lpstr>
      <vt:lpstr>Results of previous research</vt:lpstr>
      <vt:lpstr>Data and method</vt:lpstr>
      <vt:lpstr>2002 to 2010: childlessness in Census data growth of eventual childlessness</vt:lpstr>
      <vt:lpstr>1930-s to 1980-s fertility transition postponing first birth more and more</vt:lpstr>
      <vt:lpstr>1950-s to 1980-s fertility transition relative risk of the first birth</vt:lpstr>
      <vt:lpstr>Who are Russian childless? (1) Moscow and Country on the whole</vt:lpstr>
      <vt:lpstr>Who are Russian childless? (2) Moscow and Country on the whole</vt:lpstr>
      <vt:lpstr>Who are Russian childless? (3) Moscow and Country on the whole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Who prefers zero? Attitudes toward childlessness in Russia and in its capital city</dc:title>
  <dc:creator>Студент НИУ ВШЭ</dc:creator>
  <cp:lastModifiedBy>S B</cp:lastModifiedBy>
  <cp:revision>62</cp:revision>
  <dcterms:created xsi:type="dcterms:W3CDTF">2014-05-12T11:16:27Z</dcterms:created>
  <dcterms:modified xsi:type="dcterms:W3CDTF">2014-07-07T06:56:09Z</dcterms:modified>
</cp:coreProperties>
</file>